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8"/>
  </p:notesMasterIdLst>
  <p:sldIdLst>
    <p:sldId id="256" r:id="rId5"/>
    <p:sldId id="257" r:id="rId6"/>
    <p:sldId id="2033" r:id="rId7"/>
    <p:sldId id="2051" r:id="rId8"/>
    <p:sldId id="258" r:id="rId9"/>
    <p:sldId id="2052" r:id="rId10"/>
    <p:sldId id="2031" r:id="rId11"/>
    <p:sldId id="259" r:id="rId12"/>
    <p:sldId id="2034" r:id="rId13"/>
    <p:sldId id="2105" r:id="rId14"/>
    <p:sldId id="2103" r:id="rId15"/>
    <p:sldId id="2038" r:id="rId16"/>
    <p:sldId id="2039" r:id="rId17"/>
    <p:sldId id="2040" r:id="rId18"/>
    <p:sldId id="2041" r:id="rId19"/>
    <p:sldId id="2042" r:id="rId20"/>
    <p:sldId id="2043" r:id="rId21"/>
    <p:sldId id="2045" r:id="rId22"/>
    <p:sldId id="2047" r:id="rId23"/>
    <p:sldId id="2048" r:id="rId24"/>
    <p:sldId id="2106" r:id="rId25"/>
    <p:sldId id="2044" r:id="rId26"/>
    <p:sldId id="2104" r:id="rId27"/>
    <p:sldId id="2063" r:id="rId28"/>
    <p:sldId id="2062" r:id="rId29"/>
    <p:sldId id="2049" r:id="rId30"/>
    <p:sldId id="2065" r:id="rId31"/>
    <p:sldId id="2087" r:id="rId32"/>
    <p:sldId id="2107" r:id="rId33"/>
    <p:sldId id="2066" r:id="rId34"/>
    <p:sldId id="2055" r:id="rId35"/>
    <p:sldId id="2056" r:id="rId36"/>
    <p:sldId id="2057" r:id="rId37"/>
    <p:sldId id="2058" r:id="rId38"/>
    <p:sldId id="2067" r:id="rId39"/>
    <p:sldId id="2050" r:id="rId40"/>
    <p:sldId id="2053" r:id="rId41"/>
    <p:sldId id="273" r:id="rId42"/>
    <p:sldId id="2032" r:id="rId43"/>
    <p:sldId id="2102" r:id="rId44"/>
    <p:sldId id="2108" r:id="rId45"/>
    <p:sldId id="2054" r:id="rId46"/>
    <p:sldId id="2046" r:id="rId47"/>
    <p:sldId id="2083" r:id="rId48"/>
    <p:sldId id="2073" r:id="rId49"/>
    <p:sldId id="2072" r:id="rId50"/>
    <p:sldId id="2082" r:id="rId51"/>
    <p:sldId id="2109" r:id="rId52"/>
    <p:sldId id="2069" r:id="rId53"/>
    <p:sldId id="2081" r:id="rId54"/>
    <p:sldId id="2070" r:id="rId55"/>
    <p:sldId id="2071" r:id="rId56"/>
    <p:sldId id="2074" r:id="rId57"/>
    <p:sldId id="2089" r:id="rId58"/>
    <p:sldId id="2088" r:id="rId59"/>
    <p:sldId id="2075" r:id="rId60"/>
    <p:sldId id="2086" r:id="rId61"/>
    <p:sldId id="2085" r:id="rId62"/>
    <p:sldId id="2084" r:id="rId63"/>
    <p:sldId id="2110" r:id="rId64"/>
    <p:sldId id="2090" r:id="rId65"/>
    <p:sldId id="2091" r:id="rId66"/>
    <p:sldId id="2092" r:id="rId67"/>
    <p:sldId id="2093" r:id="rId68"/>
    <p:sldId id="2094" r:id="rId69"/>
    <p:sldId id="2095" r:id="rId70"/>
    <p:sldId id="2111" r:id="rId71"/>
    <p:sldId id="2037" r:id="rId72"/>
    <p:sldId id="2096" r:id="rId73"/>
    <p:sldId id="2097" r:id="rId74"/>
    <p:sldId id="2098" r:id="rId75"/>
    <p:sldId id="2099" r:id="rId76"/>
    <p:sldId id="210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9E8"/>
    <a:srgbClr val="E32726"/>
    <a:srgbClr val="32322E"/>
    <a:srgbClr val="FFCD00"/>
    <a:srgbClr val="FBB031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B74A3-F9AF-5147-8467-B8D956328950}" v="948" dt="2024-03-21T03:56:58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57"/>
    <p:restoredTop sz="87464"/>
  </p:normalViewPr>
  <p:slideViewPr>
    <p:cSldViewPr snapToGrid="0" snapToObjects="1" showGuides="1">
      <p:cViewPr varScale="1">
        <p:scale>
          <a:sx n="105" d="100"/>
          <a:sy n="105" d="100"/>
        </p:scale>
        <p:origin x="1464" y="176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ra Keshavarz" userId="d4789db2-93a2-4e3b-b8fe-e6f9225eaa6c" providerId="ADAL" clId="{6BCB74A3-F9AF-5147-8467-B8D956328950}"/>
    <pc:docChg chg="undo redo custSel addSld delSld modSld sldOrd">
      <pc:chgData name="Kasra Keshavarz" userId="d4789db2-93a2-4e3b-b8fe-e6f9225eaa6c" providerId="ADAL" clId="{6BCB74A3-F9AF-5147-8467-B8D956328950}" dt="2024-03-21T03:56:58.057" v="16949"/>
      <pc:docMkLst>
        <pc:docMk/>
      </pc:docMkLst>
      <pc:sldChg chg="modSp mod modNotesTx">
        <pc:chgData name="Kasra Keshavarz" userId="d4789db2-93a2-4e3b-b8fe-e6f9225eaa6c" providerId="ADAL" clId="{6BCB74A3-F9AF-5147-8467-B8D956328950}" dt="2024-03-19T21:02:48.430" v="3110" actId="313"/>
        <pc:sldMkLst>
          <pc:docMk/>
          <pc:sldMk cId="1025033183" sldId="257"/>
        </pc:sldMkLst>
        <pc:spChg chg="mod">
          <ac:chgData name="Kasra Keshavarz" userId="d4789db2-93a2-4e3b-b8fe-e6f9225eaa6c" providerId="ADAL" clId="{6BCB74A3-F9AF-5147-8467-B8D956328950}" dt="2024-03-19T17:07:59.591" v="1541" actId="6549"/>
          <ac:spMkLst>
            <pc:docMk/>
            <pc:sldMk cId="1025033183" sldId="257"/>
            <ac:spMk id="19" creationId="{9E7BAE9B-47D1-8706-B1B7-C6DD3CEF9F1A}"/>
          </ac:spMkLst>
        </pc:spChg>
      </pc:sldChg>
      <pc:sldChg chg="modSp mod">
        <pc:chgData name="Kasra Keshavarz" userId="d4789db2-93a2-4e3b-b8fe-e6f9225eaa6c" providerId="ADAL" clId="{6BCB74A3-F9AF-5147-8467-B8D956328950}" dt="2024-03-18T03:55:06.586" v="9" actId="1076"/>
        <pc:sldMkLst>
          <pc:docMk/>
          <pc:sldMk cId="3085234942" sldId="259"/>
        </pc:sldMkLst>
        <pc:spChg chg="mod">
          <ac:chgData name="Kasra Keshavarz" userId="d4789db2-93a2-4e3b-b8fe-e6f9225eaa6c" providerId="ADAL" clId="{6BCB74A3-F9AF-5147-8467-B8D956328950}" dt="2024-03-18T03:55:02.072" v="7" actId="1076"/>
          <ac:spMkLst>
            <pc:docMk/>
            <pc:sldMk cId="3085234942" sldId="259"/>
            <ac:spMk id="40" creationId="{1FB51793-BF36-6497-0CC1-353BE1FBE027}"/>
          </ac:spMkLst>
        </pc:spChg>
        <pc:spChg chg="mod">
          <ac:chgData name="Kasra Keshavarz" userId="d4789db2-93a2-4e3b-b8fe-e6f9225eaa6c" providerId="ADAL" clId="{6BCB74A3-F9AF-5147-8467-B8D956328950}" dt="2024-03-18T03:55:06.586" v="9" actId="1076"/>
          <ac:spMkLst>
            <pc:docMk/>
            <pc:sldMk cId="3085234942" sldId="259"/>
            <ac:spMk id="48" creationId="{F01FB67C-A16B-8084-43EF-C85D241F3803}"/>
          </ac:spMkLst>
        </pc:spChg>
      </pc:sldChg>
      <pc:sldChg chg="addSp modSp add mod modTransition">
        <pc:chgData name="Kasra Keshavarz" userId="d4789db2-93a2-4e3b-b8fe-e6f9225eaa6c" providerId="ADAL" clId="{6BCB74A3-F9AF-5147-8467-B8D956328950}" dt="2024-03-21T03:37:08.512" v="16712"/>
        <pc:sldMkLst>
          <pc:docMk/>
          <pc:sldMk cId="638508761" sldId="273"/>
        </pc:sldMkLst>
        <pc:spChg chg="mod">
          <ac:chgData name="Kasra Keshavarz" userId="d4789db2-93a2-4e3b-b8fe-e6f9225eaa6c" providerId="ADAL" clId="{6BCB74A3-F9AF-5147-8467-B8D956328950}" dt="2024-03-21T02:52:16.577" v="16144" actId="27636"/>
          <ac:spMkLst>
            <pc:docMk/>
            <pc:sldMk cId="638508761" sldId="273"/>
            <ac:spMk id="2" creationId="{2EAF1A9C-950F-4FCF-945D-F54CE0F216A3}"/>
          </ac:spMkLst>
        </pc:spChg>
        <pc:spChg chg="mod">
          <ac:chgData name="Kasra Keshavarz" userId="d4789db2-93a2-4e3b-b8fe-e6f9225eaa6c" providerId="ADAL" clId="{6BCB74A3-F9AF-5147-8467-B8D956328950}" dt="2024-03-21T03:32:10.101" v="16586" actId="20577"/>
          <ac:spMkLst>
            <pc:docMk/>
            <pc:sldMk cId="638508761" sldId="273"/>
            <ac:spMk id="12" creationId="{6EB656FF-6870-FE63-7CB0-B67959A47809}"/>
          </ac:spMkLst>
        </pc:spChg>
        <pc:spChg chg="add mod">
          <ac:chgData name="Kasra Keshavarz" userId="d4789db2-93a2-4e3b-b8fe-e6f9225eaa6c" providerId="ADAL" clId="{6BCB74A3-F9AF-5147-8467-B8D956328950}" dt="2024-03-21T03:32:46.759" v="16668" actId="1076"/>
          <ac:spMkLst>
            <pc:docMk/>
            <pc:sldMk cId="638508761" sldId="273"/>
            <ac:spMk id="22" creationId="{4568B7A3-FE13-DA2A-8063-66C8386657C8}"/>
          </ac:spMkLst>
        </pc:spChg>
        <pc:picChg chg="add mod modCrop">
          <ac:chgData name="Kasra Keshavarz" userId="d4789db2-93a2-4e3b-b8fe-e6f9225eaa6c" providerId="ADAL" clId="{6BCB74A3-F9AF-5147-8467-B8D956328950}" dt="2024-03-21T03:32:21.462" v="16639" actId="29295"/>
          <ac:picMkLst>
            <pc:docMk/>
            <pc:sldMk cId="638508761" sldId="273"/>
            <ac:picMk id="20" creationId="{5AC8B957-DDA7-A0E6-43A0-2C5F3CE74A7B}"/>
          </ac:picMkLst>
        </pc:picChg>
      </pc:sldChg>
      <pc:sldChg chg="addSp modSp mod">
        <pc:chgData name="Kasra Keshavarz" userId="d4789db2-93a2-4e3b-b8fe-e6f9225eaa6c" providerId="ADAL" clId="{6BCB74A3-F9AF-5147-8467-B8D956328950}" dt="2024-03-20T00:30:35.225" v="3222" actId="1076"/>
        <pc:sldMkLst>
          <pc:docMk/>
          <pc:sldMk cId="860181116" sldId="2031"/>
        </pc:sldMkLst>
        <pc:spChg chg="add mod">
          <ac:chgData name="Kasra Keshavarz" userId="d4789db2-93a2-4e3b-b8fe-e6f9225eaa6c" providerId="ADAL" clId="{6BCB74A3-F9AF-5147-8467-B8D956328950}" dt="2024-03-20T00:30:35.225" v="3222" actId="1076"/>
          <ac:spMkLst>
            <pc:docMk/>
            <pc:sldMk cId="860181116" sldId="2031"/>
            <ac:spMk id="4" creationId="{86A6BB63-F93B-A50D-8EA8-D35D198542A0}"/>
          </ac:spMkLst>
        </pc:spChg>
      </pc:sldChg>
      <pc:sldChg chg="addSp modSp add mod modTransition">
        <pc:chgData name="Kasra Keshavarz" userId="d4789db2-93a2-4e3b-b8fe-e6f9225eaa6c" providerId="ADAL" clId="{6BCB74A3-F9AF-5147-8467-B8D956328950}" dt="2024-03-21T03:37:10.556" v="16713"/>
        <pc:sldMkLst>
          <pc:docMk/>
          <pc:sldMk cId="910974705" sldId="2032"/>
        </pc:sldMkLst>
        <pc:spChg chg="mod">
          <ac:chgData name="Kasra Keshavarz" userId="d4789db2-93a2-4e3b-b8fe-e6f9225eaa6c" providerId="ADAL" clId="{6BCB74A3-F9AF-5147-8467-B8D956328950}" dt="2024-03-21T02:52:20.450" v="16147" actId="20577"/>
          <ac:spMkLst>
            <pc:docMk/>
            <pc:sldMk cId="910974705" sldId="2032"/>
            <ac:spMk id="2" creationId="{9066B3DE-7925-7776-2697-C689CCEE2AE5}"/>
          </ac:spMkLst>
        </pc:spChg>
        <pc:spChg chg="mod">
          <ac:chgData name="Kasra Keshavarz" userId="d4789db2-93a2-4e3b-b8fe-e6f9225eaa6c" providerId="ADAL" clId="{6BCB74A3-F9AF-5147-8467-B8D956328950}" dt="2024-03-21T03:36:09.487" v="16711" actId="20577"/>
          <ac:spMkLst>
            <pc:docMk/>
            <pc:sldMk cId="910974705" sldId="2032"/>
            <ac:spMk id="17" creationId="{329D6A6E-1E12-54AB-308C-7AC35699B415}"/>
          </ac:spMkLst>
        </pc:spChg>
        <pc:picChg chg="add mod modCrop">
          <ac:chgData name="Kasra Keshavarz" userId="d4789db2-93a2-4e3b-b8fe-e6f9225eaa6c" providerId="ADAL" clId="{6BCB74A3-F9AF-5147-8467-B8D956328950}" dt="2024-03-21T03:33:58.711" v="16709" actId="29295"/>
          <ac:picMkLst>
            <pc:docMk/>
            <pc:sldMk cId="910974705" sldId="2032"/>
            <ac:picMk id="5" creationId="{DE18EE65-0CEF-BDE4-92D9-5AAD3FBBFA23}"/>
          </ac:picMkLst>
        </pc:picChg>
      </pc:sldChg>
      <pc:sldChg chg="modSp mod">
        <pc:chgData name="Kasra Keshavarz" userId="d4789db2-93a2-4e3b-b8fe-e6f9225eaa6c" providerId="ADAL" clId="{6BCB74A3-F9AF-5147-8467-B8D956328950}" dt="2024-03-20T21:27:58.785" v="10785" actId="20577"/>
        <pc:sldMkLst>
          <pc:docMk/>
          <pc:sldMk cId="2103883391" sldId="2033"/>
        </pc:sldMkLst>
        <pc:spChg chg="mod">
          <ac:chgData name="Kasra Keshavarz" userId="d4789db2-93a2-4e3b-b8fe-e6f9225eaa6c" providerId="ADAL" clId="{6BCB74A3-F9AF-5147-8467-B8D956328950}" dt="2024-03-20T21:27:58.785" v="10785" actId="20577"/>
          <ac:spMkLst>
            <pc:docMk/>
            <pc:sldMk cId="2103883391" sldId="2033"/>
            <ac:spMk id="3" creationId="{B943CDC7-5F2E-8131-9443-B6D98655CAC6}"/>
          </ac:spMkLst>
        </pc:spChg>
      </pc:sldChg>
      <pc:sldChg chg="delSp mod delAnim">
        <pc:chgData name="Kasra Keshavarz" userId="d4789db2-93a2-4e3b-b8fe-e6f9225eaa6c" providerId="ADAL" clId="{6BCB74A3-F9AF-5147-8467-B8D956328950}" dt="2024-03-19T14:04:51.261" v="11" actId="478"/>
        <pc:sldMkLst>
          <pc:docMk/>
          <pc:sldMk cId="3226289058" sldId="2034"/>
        </pc:sldMkLst>
        <pc:spChg chg="del">
          <ac:chgData name="Kasra Keshavarz" userId="d4789db2-93a2-4e3b-b8fe-e6f9225eaa6c" providerId="ADAL" clId="{6BCB74A3-F9AF-5147-8467-B8D956328950}" dt="2024-03-19T14:04:51.261" v="11" actId="478"/>
          <ac:spMkLst>
            <pc:docMk/>
            <pc:sldMk cId="3226289058" sldId="2034"/>
            <ac:spMk id="37" creationId="{2F97A64C-7C4D-91FA-C970-39CABBAB39B3}"/>
          </ac:spMkLst>
        </pc:spChg>
        <pc:grpChg chg="del">
          <ac:chgData name="Kasra Keshavarz" userId="d4789db2-93a2-4e3b-b8fe-e6f9225eaa6c" providerId="ADAL" clId="{6BCB74A3-F9AF-5147-8467-B8D956328950}" dt="2024-03-19T14:04:48.592" v="10" actId="478"/>
          <ac:grpSpMkLst>
            <pc:docMk/>
            <pc:sldMk cId="3226289058" sldId="2034"/>
            <ac:grpSpMk id="42" creationId="{0716BAA7-88C4-1403-3E4B-133AD7ECEDCC}"/>
          </ac:grpSpMkLst>
        </pc:grpChg>
      </pc:sldChg>
      <pc:sldChg chg="del">
        <pc:chgData name="Kasra Keshavarz" userId="d4789db2-93a2-4e3b-b8fe-e6f9225eaa6c" providerId="ADAL" clId="{6BCB74A3-F9AF-5147-8467-B8D956328950}" dt="2024-03-19T17:23:14.858" v="1686" actId="2696"/>
        <pc:sldMkLst>
          <pc:docMk/>
          <pc:sldMk cId="528390279" sldId="2035"/>
        </pc:sldMkLst>
      </pc:sldChg>
      <pc:sldChg chg="modSp del mod">
        <pc:chgData name="Kasra Keshavarz" userId="d4789db2-93a2-4e3b-b8fe-e6f9225eaa6c" providerId="ADAL" clId="{6BCB74A3-F9AF-5147-8467-B8D956328950}" dt="2024-03-19T17:23:21.923" v="1689" actId="2696"/>
        <pc:sldMkLst>
          <pc:docMk/>
          <pc:sldMk cId="1792014238" sldId="2036"/>
        </pc:sldMkLst>
        <pc:spChg chg="mod">
          <ac:chgData name="Kasra Keshavarz" userId="d4789db2-93a2-4e3b-b8fe-e6f9225eaa6c" providerId="ADAL" clId="{6BCB74A3-F9AF-5147-8467-B8D956328950}" dt="2024-03-19T14:33:28.650" v="41" actId="255"/>
          <ac:spMkLst>
            <pc:docMk/>
            <pc:sldMk cId="1792014238" sldId="2036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19T14:33:42.483" v="56" actId="1035"/>
          <ac:spMkLst>
            <pc:docMk/>
            <pc:sldMk cId="1792014238" sldId="2036"/>
            <ac:spMk id="5" creationId="{425149ED-4856-FAEF-A208-7026276364B1}"/>
          </ac:spMkLst>
        </pc:spChg>
      </pc:sldChg>
      <pc:sldChg chg="modSp mod">
        <pc:chgData name="Kasra Keshavarz" userId="d4789db2-93a2-4e3b-b8fe-e6f9225eaa6c" providerId="ADAL" clId="{6BCB74A3-F9AF-5147-8467-B8D956328950}" dt="2024-03-20T22:05:31.500" v="12454" actId="14100"/>
        <pc:sldMkLst>
          <pc:docMk/>
          <pc:sldMk cId="81967724" sldId="2037"/>
        </pc:sldMkLst>
        <pc:spChg chg="mod">
          <ac:chgData name="Kasra Keshavarz" userId="d4789db2-93a2-4e3b-b8fe-e6f9225eaa6c" providerId="ADAL" clId="{6BCB74A3-F9AF-5147-8467-B8D956328950}" dt="2024-03-20T21:26:38.168" v="10714" actId="20577"/>
          <ac:spMkLst>
            <pc:docMk/>
            <pc:sldMk cId="81967724" sldId="2037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20T22:05:31.500" v="12454" actId="14100"/>
          <ac:spMkLst>
            <pc:docMk/>
            <pc:sldMk cId="81967724" sldId="2037"/>
            <ac:spMk id="5" creationId="{425149ED-4856-FAEF-A208-7026276364B1}"/>
          </ac:spMkLst>
        </pc:spChg>
      </pc:sldChg>
      <pc:sldChg chg="modSp mod">
        <pc:chgData name="Kasra Keshavarz" userId="d4789db2-93a2-4e3b-b8fe-e6f9225eaa6c" providerId="ADAL" clId="{6BCB74A3-F9AF-5147-8467-B8D956328950}" dt="2024-03-19T14:33:54.826" v="62" actId="1036"/>
        <pc:sldMkLst>
          <pc:docMk/>
          <pc:sldMk cId="118413024" sldId="2038"/>
        </pc:sldMkLst>
        <pc:spChg chg="mod">
          <ac:chgData name="Kasra Keshavarz" userId="d4789db2-93a2-4e3b-b8fe-e6f9225eaa6c" providerId="ADAL" clId="{6BCB74A3-F9AF-5147-8467-B8D956328950}" dt="2024-03-19T14:33:52.076" v="60" actId="1036"/>
          <ac:spMkLst>
            <pc:docMk/>
            <pc:sldMk cId="118413024" sldId="2038"/>
            <ac:spMk id="14" creationId="{777C8578-D698-4884-B2AA-065FB5EDAB2C}"/>
          </ac:spMkLst>
        </pc:spChg>
        <pc:spChg chg="mod">
          <ac:chgData name="Kasra Keshavarz" userId="d4789db2-93a2-4e3b-b8fe-e6f9225eaa6c" providerId="ADAL" clId="{6BCB74A3-F9AF-5147-8467-B8D956328950}" dt="2024-03-19T14:33:54.826" v="62" actId="1036"/>
          <ac:spMkLst>
            <pc:docMk/>
            <pc:sldMk cId="118413024" sldId="2038"/>
            <ac:spMk id="16" creationId="{FCB21232-541F-5C53-6A06-D890CFFC7EA5}"/>
          </ac:spMkLst>
        </pc:spChg>
      </pc:sldChg>
      <pc:sldChg chg="addSp modSp mod">
        <pc:chgData name="Kasra Keshavarz" userId="d4789db2-93a2-4e3b-b8fe-e6f9225eaa6c" providerId="ADAL" clId="{6BCB74A3-F9AF-5147-8467-B8D956328950}" dt="2024-03-20T00:33:20.581" v="3256" actId="1076"/>
        <pc:sldMkLst>
          <pc:docMk/>
          <pc:sldMk cId="1435279499" sldId="2040"/>
        </pc:sldMkLst>
        <pc:spChg chg="add mod">
          <ac:chgData name="Kasra Keshavarz" userId="d4789db2-93a2-4e3b-b8fe-e6f9225eaa6c" providerId="ADAL" clId="{6BCB74A3-F9AF-5147-8467-B8D956328950}" dt="2024-03-20T00:33:15.344" v="3254" actId="1076"/>
          <ac:spMkLst>
            <pc:docMk/>
            <pc:sldMk cId="1435279499" sldId="2040"/>
            <ac:spMk id="3" creationId="{16464A98-4D4C-D07C-C631-341D5C05FCDC}"/>
          </ac:spMkLst>
        </pc:spChg>
        <pc:spChg chg="add mod">
          <ac:chgData name="Kasra Keshavarz" userId="d4789db2-93a2-4e3b-b8fe-e6f9225eaa6c" providerId="ADAL" clId="{6BCB74A3-F9AF-5147-8467-B8D956328950}" dt="2024-03-20T00:33:20.581" v="3256" actId="1076"/>
          <ac:spMkLst>
            <pc:docMk/>
            <pc:sldMk cId="1435279499" sldId="2040"/>
            <ac:spMk id="5" creationId="{105CEE6E-B155-8D2B-0E3B-1680A5D7545F}"/>
          </ac:spMkLst>
        </pc:spChg>
      </pc:sldChg>
      <pc:sldChg chg="modTransition modAnim">
        <pc:chgData name="Kasra Keshavarz" userId="d4789db2-93a2-4e3b-b8fe-e6f9225eaa6c" providerId="ADAL" clId="{6BCB74A3-F9AF-5147-8467-B8D956328950}" dt="2024-03-20T18:39:36.128" v="8152"/>
        <pc:sldMkLst>
          <pc:docMk/>
          <pc:sldMk cId="1909583147" sldId="2041"/>
        </pc:sldMkLst>
      </pc:sldChg>
      <pc:sldChg chg="addSp modSp mod modTransition">
        <pc:chgData name="Kasra Keshavarz" userId="d4789db2-93a2-4e3b-b8fe-e6f9225eaa6c" providerId="ADAL" clId="{6BCB74A3-F9AF-5147-8467-B8D956328950}" dt="2024-03-20T18:39:30.810" v="8151"/>
        <pc:sldMkLst>
          <pc:docMk/>
          <pc:sldMk cId="3871648514" sldId="2042"/>
        </pc:sldMkLst>
        <pc:spChg chg="add mod">
          <ac:chgData name="Kasra Keshavarz" userId="d4789db2-93a2-4e3b-b8fe-e6f9225eaa6c" providerId="ADAL" clId="{6BCB74A3-F9AF-5147-8467-B8D956328950}" dt="2024-03-20T00:33:30.736" v="3258" actId="1076"/>
          <ac:spMkLst>
            <pc:docMk/>
            <pc:sldMk cId="3871648514" sldId="2042"/>
            <ac:spMk id="2" creationId="{EF33A97F-02B1-D2AA-A179-3576BEFD1984}"/>
          </ac:spMkLst>
        </pc:spChg>
      </pc:sldChg>
      <pc:sldChg chg="modTransition">
        <pc:chgData name="Kasra Keshavarz" userId="d4789db2-93a2-4e3b-b8fe-e6f9225eaa6c" providerId="ADAL" clId="{6BCB74A3-F9AF-5147-8467-B8D956328950}" dt="2024-03-20T18:39:27.793" v="8150"/>
        <pc:sldMkLst>
          <pc:docMk/>
          <pc:sldMk cId="2217505700" sldId="2043"/>
        </pc:sldMkLst>
      </pc:sldChg>
      <pc:sldChg chg="addSp delSp modSp mod modTransition modNotesTx">
        <pc:chgData name="Kasra Keshavarz" userId="d4789db2-93a2-4e3b-b8fe-e6f9225eaa6c" providerId="ADAL" clId="{6BCB74A3-F9AF-5147-8467-B8D956328950}" dt="2024-03-21T03:21:03.619" v="16306" actId="20577"/>
        <pc:sldMkLst>
          <pc:docMk/>
          <pc:sldMk cId="3353013388" sldId="2044"/>
        </pc:sldMkLst>
        <pc:spChg chg="add del mod">
          <ac:chgData name="Kasra Keshavarz" userId="d4789db2-93a2-4e3b-b8fe-e6f9225eaa6c" providerId="ADAL" clId="{6BCB74A3-F9AF-5147-8467-B8D956328950}" dt="2024-03-20T00:52:11.667" v="3379" actId="21"/>
          <ac:spMkLst>
            <pc:docMk/>
            <pc:sldMk cId="3353013388" sldId="2044"/>
            <ac:spMk id="2" creationId="{FD5B0A74-E664-98D9-42D7-1B1FC768C9C2}"/>
          </ac:spMkLst>
        </pc:spChg>
        <pc:spChg chg="mod">
          <ac:chgData name="Kasra Keshavarz" userId="d4789db2-93a2-4e3b-b8fe-e6f9225eaa6c" providerId="ADAL" clId="{6BCB74A3-F9AF-5147-8467-B8D956328950}" dt="2024-03-20T00:33:57.565" v="3261" actId="1076"/>
          <ac:spMkLst>
            <pc:docMk/>
            <pc:sldMk cId="3353013388" sldId="2044"/>
            <ac:spMk id="5" creationId="{8A10B4F0-4340-EEE8-DC39-840E1C8EA3FC}"/>
          </ac:spMkLst>
        </pc:spChg>
        <pc:spChg chg="mod">
          <ac:chgData name="Kasra Keshavarz" userId="d4789db2-93a2-4e3b-b8fe-e6f9225eaa6c" providerId="ADAL" clId="{6BCB74A3-F9AF-5147-8467-B8D956328950}" dt="2024-03-19T17:06:35.334" v="1503" actId="20577"/>
          <ac:spMkLst>
            <pc:docMk/>
            <pc:sldMk cId="3353013388" sldId="2044"/>
            <ac:spMk id="9" creationId="{7C46BB04-2D7E-2710-38F3-0631564FCAB0}"/>
          </ac:spMkLst>
        </pc:spChg>
        <pc:picChg chg="mod">
          <ac:chgData name="Kasra Keshavarz" userId="d4789db2-93a2-4e3b-b8fe-e6f9225eaa6c" providerId="ADAL" clId="{6BCB74A3-F9AF-5147-8467-B8D956328950}" dt="2024-03-19T17:06:44.690" v="1530" actId="29295"/>
          <ac:picMkLst>
            <pc:docMk/>
            <pc:sldMk cId="3353013388" sldId="2044"/>
            <ac:picMk id="13" creationId="{339FEC20-7AAF-32C7-109C-4F6610EF4E9E}"/>
          </ac:picMkLst>
        </pc:picChg>
      </pc:sldChg>
      <pc:sldChg chg="addSp delSp modSp new mod modTransition modAnim">
        <pc:chgData name="Kasra Keshavarz" userId="d4789db2-93a2-4e3b-b8fe-e6f9225eaa6c" providerId="ADAL" clId="{6BCB74A3-F9AF-5147-8467-B8D956328950}" dt="2024-03-20T18:39:26.225" v="8149"/>
        <pc:sldMkLst>
          <pc:docMk/>
          <pc:sldMk cId="3544120827" sldId="2045"/>
        </pc:sldMkLst>
        <pc:spChg chg="del mod">
          <ac:chgData name="Kasra Keshavarz" userId="d4789db2-93a2-4e3b-b8fe-e6f9225eaa6c" providerId="ADAL" clId="{6BCB74A3-F9AF-5147-8467-B8D956328950}" dt="2024-03-19T14:05:39.586" v="14" actId="478"/>
          <ac:spMkLst>
            <pc:docMk/>
            <pc:sldMk cId="3544120827" sldId="2045"/>
            <ac:spMk id="2" creationId="{E81EC6FA-912C-7242-685D-FEE40C1ECDB9}"/>
          </ac:spMkLst>
        </pc:spChg>
        <pc:spChg chg="del mod">
          <ac:chgData name="Kasra Keshavarz" userId="d4789db2-93a2-4e3b-b8fe-e6f9225eaa6c" providerId="ADAL" clId="{6BCB74A3-F9AF-5147-8467-B8D956328950}" dt="2024-03-19T16:29:58.587" v="79" actId="931"/>
          <ac:spMkLst>
            <pc:docMk/>
            <pc:sldMk cId="3544120827" sldId="2045"/>
            <ac:spMk id="3" creationId="{CE9FDF6D-5F84-37CA-CC42-B1664405936D}"/>
          </ac:spMkLst>
        </pc:spChg>
        <pc:spChg chg="add mod">
          <ac:chgData name="Kasra Keshavarz" userId="d4789db2-93a2-4e3b-b8fe-e6f9225eaa6c" providerId="ADAL" clId="{6BCB74A3-F9AF-5147-8467-B8D956328950}" dt="2024-03-19T14:05:40.382" v="15"/>
          <ac:spMkLst>
            <pc:docMk/>
            <pc:sldMk cId="3544120827" sldId="2045"/>
            <ac:spMk id="5" creationId="{F191C073-4BEB-462F-84D4-152630056FD1}"/>
          </ac:spMkLst>
        </pc:spChg>
        <pc:spChg chg="mod">
          <ac:chgData name="Kasra Keshavarz" userId="d4789db2-93a2-4e3b-b8fe-e6f9225eaa6c" providerId="ADAL" clId="{6BCB74A3-F9AF-5147-8467-B8D956328950}" dt="2024-03-19T16:31:03.909" v="109" actId="20577"/>
          <ac:spMkLst>
            <pc:docMk/>
            <pc:sldMk cId="3544120827" sldId="2045"/>
            <ac:spMk id="9" creationId="{FD4DC369-790B-E515-A4B7-93EA8E338184}"/>
          </ac:spMkLst>
        </pc:spChg>
        <pc:spChg chg="mod">
          <ac:chgData name="Kasra Keshavarz" userId="d4789db2-93a2-4e3b-b8fe-e6f9225eaa6c" providerId="ADAL" clId="{6BCB74A3-F9AF-5147-8467-B8D956328950}" dt="2024-03-19T16:31:37.907" v="139" actId="20577"/>
          <ac:spMkLst>
            <pc:docMk/>
            <pc:sldMk cId="3544120827" sldId="2045"/>
            <ac:spMk id="12" creationId="{E71648BA-FDE5-985F-E90F-1FE0ED6E4835}"/>
          </ac:spMkLst>
        </pc:spChg>
        <pc:spChg chg="mod">
          <ac:chgData name="Kasra Keshavarz" userId="d4789db2-93a2-4e3b-b8fe-e6f9225eaa6c" providerId="ADAL" clId="{6BCB74A3-F9AF-5147-8467-B8D956328950}" dt="2024-03-19T16:53:03.850" v="643" actId="20577"/>
          <ac:spMkLst>
            <pc:docMk/>
            <pc:sldMk cId="3544120827" sldId="2045"/>
            <ac:spMk id="16" creationId="{5DF238DB-4FDA-CA35-3E95-5CD77925056A}"/>
          </ac:spMkLst>
        </pc:spChg>
        <pc:spChg chg="add del mod">
          <ac:chgData name="Kasra Keshavarz" userId="d4789db2-93a2-4e3b-b8fe-e6f9225eaa6c" providerId="ADAL" clId="{6BCB74A3-F9AF-5147-8467-B8D956328950}" dt="2024-03-19T16:52:43.238" v="631" actId="478"/>
          <ac:spMkLst>
            <pc:docMk/>
            <pc:sldMk cId="3544120827" sldId="2045"/>
            <ac:spMk id="24" creationId="{2429F009-4784-014A-2761-D8A368B9A31F}"/>
          </ac:spMkLst>
        </pc:spChg>
        <pc:spChg chg="add mod">
          <ac:chgData name="Kasra Keshavarz" userId="d4789db2-93a2-4e3b-b8fe-e6f9225eaa6c" providerId="ADAL" clId="{6BCB74A3-F9AF-5147-8467-B8D956328950}" dt="2024-03-19T16:53:17.083" v="647"/>
          <ac:spMkLst>
            <pc:docMk/>
            <pc:sldMk cId="3544120827" sldId="2045"/>
            <ac:spMk id="25" creationId="{A88DC538-657A-86CB-7E95-33902DC5F2EC}"/>
          </ac:spMkLst>
        </pc:spChg>
        <pc:grpChg chg="add mod">
          <ac:chgData name="Kasra Keshavarz" userId="d4789db2-93a2-4e3b-b8fe-e6f9225eaa6c" providerId="ADAL" clId="{6BCB74A3-F9AF-5147-8467-B8D956328950}" dt="2024-03-19T16:30:57.868" v="87" actId="1076"/>
          <ac:grpSpMkLst>
            <pc:docMk/>
            <pc:sldMk cId="3544120827" sldId="2045"/>
            <ac:grpSpMk id="8" creationId="{5861B92C-3B79-8033-1B03-B70A7D4379FC}"/>
          </ac:grpSpMkLst>
        </pc:grpChg>
        <pc:grpChg chg="add mod">
          <ac:chgData name="Kasra Keshavarz" userId="d4789db2-93a2-4e3b-b8fe-e6f9225eaa6c" providerId="ADAL" clId="{6BCB74A3-F9AF-5147-8467-B8D956328950}" dt="2024-03-19T16:31:31.666" v="115" actId="1076"/>
          <ac:grpSpMkLst>
            <pc:docMk/>
            <pc:sldMk cId="3544120827" sldId="2045"/>
            <ac:grpSpMk id="11" creationId="{23C3274B-B20C-E479-5A31-F3C636B797E3}"/>
          </ac:grpSpMkLst>
        </pc:grpChg>
        <pc:grpChg chg="add mod">
          <ac:chgData name="Kasra Keshavarz" userId="d4789db2-93a2-4e3b-b8fe-e6f9225eaa6c" providerId="ADAL" clId="{6BCB74A3-F9AF-5147-8467-B8D956328950}" dt="2024-03-19T16:31:51.672" v="141" actId="1076"/>
          <ac:grpSpMkLst>
            <pc:docMk/>
            <pc:sldMk cId="3544120827" sldId="2045"/>
            <ac:grpSpMk id="15" creationId="{9A577805-1738-1CAB-D89A-A80CC121A3BC}"/>
          </ac:grpSpMkLst>
        </pc:grpChg>
        <pc:picChg chg="add del mod modCrop">
          <ac:chgData name="Kasra Keshavarz" userId="d4789db2-93a2-4e3b-b8fe-e6f9225eaa6c" providerId="ADAL" clId="{6BCB74A3-F9AF-5147-8467-B8D956328950}" dt="2024-03-19T16:52:38.883" v="629" actId="478"/>
          <ac:picMkLst>
            <pc:docMk/>
            <pc:sldMk cId="3544120827" sldId="2045"/>
            <ac:picMk id="7" creationId="{9179D8DC-C16E-CE7A-137A-0AC967E6CE24}"/>
          </ac:picMkLst>
        </pc:picChg>
        <pc:picChg chg="add mod">
          <ac:chgData name="Kasra Keshavarz" userId="d4789db2-93a2-4e3b-b8fe-e6f9225eaa6c" providerId="ADAL" clId="{6BCB74A3-F9AF-5147-8467-B8D956328950}" dt="2024-03-19T16:52:54.966" v="640" actId="1035"/>
          <ac:picMkLst>
            <pc:docMk/>
            <pc:sldMk cId="3544120827" sldId="2045"/>
            <ac:picMk id="22" creationId="{55066539-F3FD-08FE-3333-09FC1C8B175A}"/>
          </ac:picMkLst>
        </pc:picChg>
        <pc:cxnChg chg="mod">
          <ac:chgData name="Kasra Keshavarz" userId="d4789db2-93a2-4e3b-b8fe-e6f9225eaa6c" providerId="ADAL" clId="{6BCB74A3-F9AF-5147-8467-B8D956328950}" dt="2024-03-19T16:31:03.909" v="109" actId="20577"/>
          <ac:cxnSpMkLst>
            <pc:docMk/>
            <pc:sldMk cId="3544120827" sldId="2045"/>
            <ac:cxnSpMk id="10" creationId="{562D8322-A3EC-10D6-ECA2-933BAFC04427}"/>
          </ac:cxnSpMkLst>
        </pc:cxnChg>
        <pc:cxnChg chg="mod">
          <ac:chgData name="Kasra Keshavarz" userId="d4789db2-93a2-4e3b-b8fe-e6f9225eaa6c" providerId="ADAL" clId="{6BCB74A3-F9AF-5147-8467-B8D956328950}" dt="2024-03-19T16:31:37.907" v="139" actId="20577"/>
          <ac:cxnSpMkLst>
            <pc:docMk/>
            <pc:sldMk cId="3544120827" sldId="2045"/>
            <ac:cxnSpMk id="13" creationId="{7282D247-3F9D-EE13-7083-786485B5CDBE}"/>
          </ac:cxnSpMkLst>
        </pc:cxnChg>
        <pc:cxnChg chg="mod">
          <ac:chgData name="Kasra Keshavarz" userId="d4789db2-93a2-4e3b-b8fe-e6f9225eaa6c" providerId="ADAL" clId="{6BCB74A3-F9AF-5147-8467-B8D956328950}" dt="2024-03-19T16:53:03.850" v="643" actId="20577"/>
          <ac:cxnSpMkLst>
            <pc:docMk/>
            <pc:sldMk cId="3544120827" sldId="2045"/>
            <ac:cxnSpMk id="17" creationId="{46957703-ADA0-8F69-3741-C1F616EA503C}"/>
          </ac:cxnSpMkLst>
        </pc:cxnChg>
      </pc:sldChg>
      <pc:sldChg chg="addSp delSp modSp new mod modTransition">
        <pc:chgData name="Kasra Keshavarz" userId="d4789db2-93a2-4e3b-b8fe-e6f9225eaa6c" providerId="ADAL" clId="{6BCB74A3-F9AF-5147-8467-B8D956328950}" dt="2024-03-20T19:28:57.803" v="8943" actId="20577"/>
        <pc:sldMkLst>
          <pc:docMk/>
          <pc:sldMk cId="99659640" sldId="2046"/>
        </pc:sldMkLst>
        <pc:spChg chg="del">
          <ac:chgData name="Kasra Keshavarz" userId="d4789db2-93a2-4e3b-b8fe-e6f9225eaa6c" providerId="ADAL" clId="{6BCB74A3-F9AF-5147-8467-B8D956328950}" dt="2024-03-19T14:32:26.215" v="33" actId="478"/>
          <ac:spMkLst>
            <pc:docMk/>
            <pc:sldMk cId="99659640" sldId="2046"/>
            <ac:spMk id="2" creationId="{C5DDCE34-CF8D-BD58-45BC-63816BDE3423}"/>
          </ac:spMkLst>
        </pc:spChg>
        <pc:spChg chg="del">
          <ac:chgData name="Kasra Keshavarz" userId="d4789db2-93a2-4e3b-b8fe-e6f9225eaa6c" providerId="ADAL" clId="{6BCB74A3-F9AF-5147-8467-B8D956328950}" dt="2024-03-19T14:30:57.914" v="19" actId="931"/>
          <ac:spMkLst>
            <pc:docMk/>
            <pc:sldMk cId="99659640" sldId="2046"/>
            <ac:spMk id="3" creationId="{583E6F9D-8F20-861C-B0CC-652AD0ABB0B3}"/>
          </ac:spMkLst>
        </pc:spChg>
        <pc:spChg chg="add mod">
          <ac:chgData name="Kasra Keshavarz" userId="d4789db2-93a2-4e3b-b8fe-e6f9225eaa6c" providerId="ADAL" clId="{6BCB74A3-F9AF-5147-8467-B8D956328950}" dt="2024-03-20T19:28:57.803" v="8943" actId="20577"/>
          <ac:spMkLst>
            <pc:docMk/>
            <pc:sldMk cId="99659640" sldId="2046"/>
            <ac:spMk id="7" creationId="{9E657634-CA93-E519-7A23-1A92B5F19C04}"/>
          </ac:spMkLst>
        </pc:spChg>
        <pc:spChg chg="add mod">
          <ac:chgData name="Kasra Keshavarz" userId="d4789db2-93a2-4e3b-b8fe-e6f9225eaa6c" providerId="ADAL" clId="{6BCB74A3-F9AF-5147-8467-B8D956328950}" dt="2024-03-20T02:41:49.064" v="5676" actId="1076"/>
          <ac:spMkLst>
            <pc:docMk/>
            <pc:sldMk cId="99659640" sldId="2046"/>
            <ac:spMk id="8" creationId="{03646824-4655-FB3E-52F2-D8B02163D68C}"/>
          </ac:spMkLst>
        </pc:spChg>
        <pc:spChg chg="add mod">
          <ac:chgData name="Kasra Keshavarz" userId="d4789db2-93a2-4e3b-b8fe-e6f9225eaa6c" providerId="ADAL" clId="{6BCB74A3-F9AF-5147-8467-B8D956328950}" dt="2024-03-19T17:26:37.094" v="1887" actId="21"/>
          <ac:spMkLst>
            <pc:docMk/>
            <pc:sldMk cId="99659640" sldId="2046"/>
            <ac:spMk id="9" creationId="{7CCD229F-0795-16EC-4345-25B19837A676}"/>
          </ac:spMkLst>
        </pc:spChg>
        <pc:spChg chg="add mod">
          <ac:chgData name="Kasra Keshavarz" userId="d4789db2-93a2-4e3b-b8fe-e6f9225eaa6c" providerId="ADAL" clId="{6BCB74A3-F9AF-5147-8467-B8D956328950}" dt="2024-03-19T17:26:43.503" v="1889" actId="1076"/>
          <ac:spMkLst>
            <pc:docMk/>
            <pc:sldMk cId="99659640" sldId="2046"/>
            <ac:spMk id="11" creationId="{96C29F2B-6CE2-CA2F-C110-FDC1494A1583}"/>
          </ac:spMkLst>
        </pc:spChg>
        <pc:spChg chg="add mod">
          <ac:chgData name="Kasra Keshavarz" userId="d4789db2-93a2-4e3b-b8fe-e6f9225eaa6c" providerId="ADAL" clId="{6BCB74A3-F9AF-5147-8467-B8D956328950}" dt="2024-03-19T17:27:15.914" v="1946" actId="1035"/>
          <ac:spMkLst>
            <pc:docMk/>
            <pc:sldMk cId="99659640" sldId="2046"/>
            <ac:spMk id="12" creationId="{FCC897A2-6C1D-9A04-9125-D70A8A70258F}"/>
          </ac:spMkLst>
        </pc:spChg>
        <pc:spChg chg="add mod">
          <ac:chgData name="Kasra Keshavarz" userId="d4789db2-93a2-4e3b-b8fe-e6f9225eaa6c" providerId="ADAL" clId="{6BCB74A3-F9AF-5147-8467-B8D956328950}" dt="2024-03-19T17:27:20.281" v="1959" actId="1036"/>
          <ac:spMkLst>
            <pc:docMk/>
            <pc:sldMk cId="99659640" sldId="2046"/>
            <ac:spMk id="14" creationId="{34506CF4-78CD-0592-DB12-1013B56A1FB3}"/>
          </ac:spMkLst>
        </pc:spChg>
        <pc:picChg chg="add mod">
          <ac:chgData name="Kasra Keshavarz" userId="d4789db2-93a2-4e3b-b8fe-e6f9225eaa6c" providerId="ADAL" clId="{6BCB74A3-F9AF-5147-8467-B8D956328950}" dt="2024-03-19T14:31:47.807" v="32" actId="1076"/>
          <ac:picMkLst>
            <pc:docMk/>
            <pc:sldMk cId="99659640" sldId="2046"/>
            <ac:picMk id="6" creationId="{E445480B-0B99-091C-673F-13AA2DD788C8}"/>
          </ac:picMkLst>
        </pc:picChg>
      </pc:sldChg>
      <pc:sldChg chg="addSp delSp modSp add mod modTransition delAnim modAnim modNotesTx">
        <pc:chgData name="Kasra Keshavarz" userId="d4789db2-93a2-4e3b-b8fe-e6f9225eaa6c" providerId="ADAL" clId="{6BCB74A3-F9AF-5147-8467-B8D956328950}" dt="2024-03-20T18:39:23.627" v="8148"/>
        <pc:sldMkLst>
          <pc:docMk/>
          <pc:sldMk cId="3379623622" sldId="2047"/>
        </pc:sldMkLst>
        <pc:spChg chg="add del mod">
          <ac:chgData name="Kasra Keshavarz" userId="d4789db2-93a2-4e3b-b8fe-e6f9225eaa6c" providerId="ADAL" clId="{6BCB74A3-F9AF-5147-8467-B8D956328950}" dt="2024-03-19T16:33:46.621" v="194" actId="931"/>
          <ac:spMkLst>
            <pc:docMk/>
            <pc:sldMk cId="3379623622" sldId="2047"/>
            <ac:spMk id="3" creationId="{FAA3052D-CB49-3D73-2963-B98311BCCE4B}"/>
          </ac:spMkLst>
        </pc:spChg>
        <pc:spChg chg="mod">
          <ac:chgData name="Kasra Keshavarz" userId="d4789db2-93a2-4e3b-b8fe-e6f9225eaa6c" providerId="ADAL" clId="{6BCB74A3-F9AF-5147-8467-B8D956328950}" dt="2024-03-19T16:43:09.661" v="483" actId="20577"/>
          <ac:spMkLst>
            <pc:docMk/>
            <pc:sldMk cId="3379623622" sldId="2047"/>
            <ac:spMk id="16" creationId="{5DF238DB-4FDA-CA35-3E95-5CD77925056A}"/>
          </ac:spMkLst>
        </pc:spChg>
        <pc:spChg chg="add mod">
          <ac:chgData name="Kasra Keshavarz" userId="d4789db2-93a2-4e3b-b8fe-e6f9225eaa6c" providerId="ADAL" clId="{6BCB74A3-F9AF-5147-8467-B8D956328950}" dt="2024-03-19T16:53:14.609" v="646" actId="20577"/>
          <ac:spMkLst>
            <pc:docMk/>
            <pc:sldMk cId="3379623622" sldId="2047"/>
            <ac:spMk id="18" creationId="{64A223DC-9157-6F06-1799-9DCB16E05E3D}"/>
          </ac:spMkLst>
        </pc:spChg>
        <pc:spChg chg="add del mod">
          <ac:chgData name="Kasra Keshavarz" userId="d4789db2-93a2-4e3b-b8fe-e6f9225eaa6c" providerId="ADAL" clId="{6BCB74A3-F9AF-5147-8467-B8D956328950}" dt="2024-03-19T16:42:40.422" v="415" actId="931"/>
          <ac:spMkLst>
            <pc:docMk/>
            <pc:sldMk cId="3379623622" sldId="2047"/>
            <ac:spMk id="20" creationId="{18CAD65E-5D36-C2D5-0D85-3297E80B428B}"/>
          </ac:spMkLst>
        </pc:spChg>
        <pc:spChg chg="add del mod">
          <ac:chgData name="Kasra Keshavarz" userId="d4789db2-93a2-4e3b-b8fe-e6f9225eaa6c" providerId="ADAL" clId="{6BCB74A3-F9AF-5147-8467-B8D956328950}" dt="2024-03-19T16:43:52.506" v="490"/>
          <ac:spMkLst>
            <pc:docMk/>
            <pc:sldMk cId="3379623622" sldId="2047"/>
            <ac:spMk id="23" creationId="{E810C06D-0FB2-109B-BCF1-491377BE0C4C}"/>
          </ac:spMkLst>
        </pc:spChg>
        <pc:spChg chg="add del mod">
          <ac:chgData name="Kasra Keshavarz" userId="d4789db2-93a2-4e3b-b8fe-e6f9225eaa6c" providerId="ADAL" clId="{6BCB74A3-F9AF-5147-8467-B8D956328950}" dt="2024-03-19T16:45:02.549" v="496" actId="478"/>
          <ac:spMkLst>
            <pc:docMk/>
            <pc:sldMk cId="3379623622" sldId="2047"/>
            <ac:spMk id="32" creationId="{2D44996E-6559-9A60-1C38-5BF229818697}"/>
          </ac:spMkLst>
        </pc:spChg>
        <pc:spChg chg="add mod">
          <ac:chgData name="Kasra Keshavarz" userId="d4789db2-93a2-4e3b-b8fe-e6f9225eaa6c" providerId="ADAL" clId="{6BCB74A3-F9AF-5147-8467-B8D956328950}" dt="2024-03-19T16:46:11.986" v="574" actId="13822"/>
          <ac:spMkLst>
            <pc:docMk/>
            <pc:sldMk cId="3379623622" sldId="2047"/>
            <ac:spMk id="33" creationId="{E6881174-D325-69CF-0A8A-8A13ED6B0A73}"/>
          </ac:spMkLst>
        </pc:spChg>
        <pc:spChg chg="add mod">
          <ac:chgData name="Kasra Keshavarz" userId="d4789db2-93a2-4e3b-b8fe-e6f9225eaa6c" providerId="ADAL" clId="{6BCB74A3-F9AF-5147-8467-B8D956328950}" dt="2024-03-19T16:46:53.877" v="622" actId="20577"/>
          <ac:spMkLst>
            <pc:docMk/>
            <pc:sldMk cId="3379623622" sldId="2047"/>
            <ac:spMk id="34" creationId="{5F9B2584-E34D-D58E-7B2E-6C71FDCC9C31}"/>
          </ac:spMkLst>
        </pc:spChg>
        <pc:spChg chg="mod">
          <ac:chgData name="Kasra Keshavarz" userId="d4789db2-93a2-4e3b-b8fe-e6f9225eaa6c" providerId="ADAL" clId="{6BCB74A3-F9AF-5147-8467-B8D956328950}" dt="2024-03-19T16:54:13.262" v="679" actId="20577"/>
          <ac:spMkLst>
            <pc:docMk/>
            <pc:sldMk cId="3379623622" sldId="2047"/>
            <ac:spMk id="41" creationId="{030E024C-7399-7E7E-6E7E-37C5292F10BB}"/>
          </ac:spMkLst>
        </pc:spChg>
        <pc:spChg chg="add">
          <ac:chgData name="Kasra Keshavarz" userId="d4789db2-93a2-4e3b-b8fe-e6f9225eaa6c" providerId="ADAL" clId="{6BCB74A3-F9AF-5147-8467-B8D956328950}" dt="2024-03-19T16:54:00.718" v="653" actId="11529"/>
          <ac:spMkLst>
            <pc:docMk/>
            <pc:sldMk cId="3379623622" sldId="2047"/>
            <ac:spMk id="44" creationId="{1DBEDB79-A295-43E3-4FE1-851CF775BE88}"/>
          </ac:spMkLst>
        </pc:spChg>
        <pc:spChg chg="mod">
          <ac:chgData name="Kasra Keshavarz" userId="d4789db2-93a2-4e3b-b8fe-e6f9225eaa6c" providerId="ADAL" clId="{6BCB74A3-F9AF-5147-8467-B8D956328950}" dt="2024-03-19T16:57:44.582" v="835" actId="20577"/>
          <ac:spMkLst>
            <pc:docMk/>
            <pc:sldMk cId="3379623622" sldId="2047"/>
            <ac:spMk id="46" creationId="{5A1498D7-9310-242C-EAE9-C53BD93CF717}"/>
          </ac:spMkLst>
        </pc:spChg>
        <pc:spChg chg="del mod topLvl">
          <ac:chgData name="Kasra Keshavarz" userId="d4789db2-93a2-4e3b-b8fe-e6f9225eaa6c" providerId="ADAL" clId="{6BCB74A3-F9AF-5147-8467-B8D956328950}" dt="2024-03-19T16:56:58.102" v="767" actId="478"/>
          <ac:spMkLst>
            <pc:docMk/>
            <pc:sldMk cId="3379623622" sldId="2047"/>
            <ac:spMk id="53" creationId="{0C834879-5090-98F7-BDF8-337E190F836A}"/>
          </ac:spMkLst>
        </pc:spChg>
        <pc:spChg chg="mod">
          <ac:chgData name="Kasra Keshavarz" userId="d4789db2-93a2-4e3b-b8fe-e6f9225eaa6c" providerId="ADAL" clId="{6BCB74A3-F9AF-5147-8467-B8D956328950}" dt="2024-03-19T16:57:17.723" v="822" actId="20577"/>
          <ac:spMkLst>
            <pc:docMk/>
            <pc:sldMk cId="3379623622" sldId="2047"/>
            <ac:spMk id="54" creationId="{C6024CFE-1B25-2B07-FFB1-F46127BE34BE}"/>
          </ac:spMkLst>
        </pc:spChg>
        <pc:grpChg chg="mod">
          <ac:chgData name="Kasra Keshavarz" userId="d4789db2-93a2-4e3b-b8fe-e6f9225eaa6c" providerId="ADAL" clId="{6BCB74A3-F9AF-5147-8467-B8D956328950}" dt="2024-03-19T16:34:03.840" v="201" actId="1076"/>
          <ac:grpSpMkLst>
            <pc:docMk/>
            <pc:sldMk cId="3379623622" sldId="2047"/>
            <ac:grpSpMk id="15" creationId="{9A577805-1738-1CAB-D89A-A80CC121A3BC}"/>
          </ac:grpSpMkLst>
        </pc:grpChg>
        <pc:grpChg chg="add">
          <ac:chgData name="Kasra Keshavarz" userId="d4789db2-93a2-4e3b-b8fe-e6f9225eaa6c" providerId="ADAL" clId="{6BCB74A3-F9AF-5147-8467-B8D956328950}" dt="2024-03-19T16:47:03.827" v="623" actId="164"/>
          <ac:grpSpMkLst>
            <pc:docMk/>
            <pc:sldMk cId="3379623622" sldId="2047"/>
            <ac:grpSpMk id="38" creationId="{63A63905-2054-4FE9-A5ED-DD5F0D28F282}"/>
          </ac:grpSpMkLst>
        </pc:grpChg>
        <pc:grpChg chg="add">
          <ac:chgData name="Kasra Keshavarz" userId="d4789db2-93a2-4e3b-b8fe-e6f9225eaa6c" providerId="ADAL" clId="{6BCB74A3-F9AF-5147-8467-B8D956328950}" dt="2024-03-19T16:47:07.397" v="624" actId="164"/>
          <ac:grpSpMkLst>
            <pc:docMk/>
            <pc:sldMk cId="3379623622" sldId="2047"/>
            <ac:grpSpMk id="39" creationId="{F9B96FDB-6349-39CA-6069-458E31F42423}"/>
          </ac:grpSpMkLst>
        </pc:grpChg>
        <pc:grpChg chg="add mod">
          <ac:chgData name="Kasra Keshavarz" userId="d4789db2-93a2-4e3b-b8fe-e6f9225eaa6c" providerId="ADAL" clId="{6BCB74A3-F9AF-5147-8467-B8D956328950}" dt="2024-03-19T16:54:02.796" v="654" actId="1076"/>
          <ac:grpSpMkLst>
            <pc:docMk/>
            <pc:sldMk cId="3379623622" sldId="2047"/>
            <ac:grpSpMk id="40" creationId="{8AC5F528-9093-03BC-9CAC-628E011F657A}"/>
          </ac:grpSpMkLst>
        </pc:grpChg>
        <pc:grpChg chg="add mod">
          <ac:chgData name="Kasra Keshavarz" userId="d4789db2-93a2-4e3b-b8fe-e6f9225eaa6c" providerId="ADAL" clId="{6BCB74A3-F9AF-5147-8467-B8D956328950}" dt="2024-03-19T16:54:55.100" v="728" actId="1076"/>
          <ac:grpSpMkLst>
            <pc:docMk/>
            <pc:sldMk cId="3379623622" sldId="2047"/>
            <ac:grpSpMk id="45" creationId="{2406C890-8038-688D-D21E-A1D29450FD14}"/>
          </ac:grpSpMkLst>
        </pc:grpChg>
        <pc:grpChg chg="add">
          <ac:chgData name="Kasra Keshavarz" userId="d4789db2-93a2-4e3b-b8fe-e6f9225eaa6c" providerId="ADAL" clId="{6BCB74A3-F9AF-5147-8467-B8D956328950}" dt="2024-03-19T16:55:46.278" v="762" actId="164"/>
          <ac:grpSpMkLst>
            <pc:docMk/>
            <pc:sldMk cId="3379623622" sldId="2047"/>
            <ac:grpSpMk id="50" creationId="{F583AE98-D303-877C-470D-7B2610D0C4AF}"/>
          </ac:grpSpMkLst>
        </pc:grpChg>
        <pc:grpChg chg="add del mod">
          <ac:chgData name="Kasra Keshavarz" userId="d4789db2-93a2-4e3b-b8fe-e6f9225eaa6c" providerId="ADAL" clId="{6BCB74A3-F9AF-5147-8467-B8D956328950}" dt="2024-03-19T16:56:58.102" v="767" actId="478"/>
          <ac:grpSpMkLst>
            <pc:docMk/>
            <pc:sldMk cId="3379623622" sldId="2047"/>
            <ac:grpSpMk id="51" creationId="{B4C43D80-E4D8-D773-5268-F6DF82B84A53}"/>
          </ac:grpSpMkLst>
        </pc:grpChg>
        <pc:grpChg chg="mod topLvl">
          <ac:chgData name="Kasra Keshavarz" userId="d4789db2-93a2-4e3b-b8fe-e6f9225eaa6c" providerId="ADAL" clId="{6BCB74A3-F9AF-5147-8467-B8D956328950}" dt="2024-03-19T16:56:58.102" v="767" actId="478"/>
          <ac:grpSpMkLst>
            <pc:docMk/>
            <pc:sldMk cId="3379623622" sldId="2047"/>
            <ac:grpSpMk id="52" creationId="{CD0365E9-DDDF-8DAD-FAC5-1210C78232C9}"/>
          </ac:grpSpMkLst>
        </pc:grpChg>
        <pc:picChg chg="del">
          <ac:chgData name="Kasra Keshavarz" userId="d4789db2-93a2-4e3b-b8fe-e6f9225eaa6c" providerId="ADAL" clId="{6BCB74A3-F9AF-5147-8467-B8D956328950}" dt="2024-03-19T16:33:30.675" v="193" actId="478"/>
          <ac:picMkLst>
            <pc:docMk/>
            <pc:sldMk cId="3379623622" sldId="2047"/>
            <ac:picMk id="7" creationId="{9179D8DC-C16E-CE7A-137A-0AC967E6CE24}"/>
          </ac:picMkLst>
        </pc:picChg>
        <pc:picChg chg="add del mod">
          <ac:chgData name="Kasra Keshavarz" userId="d4789db2-93a2-4e3b-b8fe-e6f9225eaa6c" providerId="ADAL" clId="{6BCB74A3-F9AF-5147-8467-B8D956328950}" dt="2024-03-19T16:42:24.510" v="414" actId="478"/>
          <ac:picMkLst>
            <pc:docMk/>
            <pc:sldMk cId="3379623622" sldId="2047"/>
            <ac:picMk id="14" creationId="{E32AA04A-931F-3CE9-5204-641A97F26990}"/>
          </ac:picMkLst>
        </pc:picChg>
        <pc:picChg chg="add del mod">
          <ac:chgData name="Kasra Keshavarz" userId="d4789db2-93a2-4e3b-b8fe-e6f9225eaa6c" providerId="ADAL" clId="{6BCB74A3-F9AF-5147-8467-B8D956328950}" dt="2024-03-19T16:44:59.693" v="495" actId="478"/>
          <ac:picMkLst>
            <pc:docMk/>
            <pc:sldMk cId="3379623622" sldId="2047"/>
            <ac:picMk id="22" creationId="{4B105B54-D666-0997-D2F7-4FFA93A5D5F1}"/>
          </ac:picMkLst>
        </pc:picChg>
        <pc:picChg chg="add mod">
          <ac:chgData name="Kasra Keshavarz" userId="d4789db2-93a2-4e3b-b8fe-e6f9225eaa6c" providerId="ADAL" clId="{6BCB74A3-F9AF-5147-8467-B8D956328950}" dt="2024-03-19T16:45:11.801" v="498" actId="1076"/>
          <ac:picMkLst>
            <pc:docMk/>
            <pc:sldMk cId="3379623622" sldId="2047"/>
            <ac:picMk id="30" creationId="{35921F58-0D88-67E3-CA9B-C0FBF541BF07}"/>
          </ac:picMkLst>
        </pc:picChg>
        <pc:cxnChg chg="mod">
          <ac:chgData name="Kasra Keshavarz" userId="d4789db2-93a2-4e3b-b8fe-e6f9225eaa6c" providerId="ADAL" clId="{6BCB74A3-F9AF-5147-8467-B8D956328950}" dt="2024-03-19T16:43:20.378" v="484" actId="14100"/>
          <ac:cxnSpMkLst>
            <pc:docMk/>
            <pc:sldMk cId="3379623622" sldId="2047"/>
            <ac:cxnSpMk id="10" creationId="{562D8322-A3EC-10D6-ECA2-933BAFC04427}"/>
          </ac:cxnSpMkLst>
        </pc:cxnChg>
        <pc:cxnChg chg="mod">
          <ac:chgData name="Kasra Keshavarz" userId="d4789db2-93a2-4e3b-b8fe-e6f9225eaa6c" providerId="ADAL" clId="{6BCB74A3-F9AF-5147-8467-B8D956328950}" dt="2024-03-19T16:43:23.746" v="485" actId="14100"/>
          <ac:cxnSpMkLst>
            <pc:docMk/>
            <pc:sldMk cId="3379623622" sldId="2047"/>
            <ac:cxnSpMk id="13" creationId="{7282D247-3F9D-EE13-7083-786485B5CDBE}"/>
          </ac:cxnSpMkLst>
        </pc:cxnChg>
        <pc:cxnChg chg="mod">
          <ac:chgData name="Kasra Keshavarz" userId="d4789db2-93a2-4e3b-b8fe-e6f9225eaa6c" providerId="ADAL" clId="{6BCB74A3-F9AF-5147-8467-B8D956328950}" dt="2024-03-19T16:43:31.346" v="486" actId="14100"/>
          <ac:cxnSpMkLst>
            <pc:docMk/>
            <pc:sldMk cId="3379623622" sldId="2047"/>
            <ac:cxnSpMk id="17" creationId="{46957703-ADA0-8F69-3741-C1F616EA503C}"/>
          </ac:cxnSpMkLst>
        </pc:cxnChg>
        <pc:cxnChg chg="add mod">
          <ac:chgData name="Kasra Keshavarz" userId="d4789db2-93a2-4e3b-b8fe-e6f9225eaa6c" providerId="ADAL" clId="{6BCB74A3-F9AF-5147-8467-B8D956328950}" dt="2024-03-19T16:45:16.563" v="514" actId="1038"/>
          <ac:cxnSpMkLst>
            <pc:docMk/>
            <pc:sldMk cId="3379623622" sldId="2047"/>
            <ac:cxnSpMk id="28" creationId="{021B8552-80FA-1A38-0B2A-2C7FD7989D04}"/>
          </ac:cxnSpMkLst>
        </pc:cxnChg>
        <pc:cxnChg chg="add mod">
          <ac:chgData name="Kasra Keshavarz" userId="d4789db2-93a2-4e3b-b8fe-e6f9225eaa6c" providerId="ADAL" clId="{6BCB74A3-F9AF-5147-8467-B8D956328950}" dt="2024-03-19T16:46:50.574" v="607" actId="20577"/>
          <ac:cxnSpMkLst>
            <pc:docMk/>
            <pc:sldMk cId="3379623622" sldId="2047"/>
            <ac:cxnSpMk id="35" creationId="{B8A18456-49BB-0141-4581-EFA4FB134F79}"/>
          </ac:cxnSpMkLst>
        </pc:cxnChg>
        <pc:cxnChg chg="mod">
          <ac:chgData name="Kasra Keshavarz" userId="d4789db2-93a2-4e3b-b8fe-e6f9225eaa6c" providerId="ADAL" clId="{6BCB74A3-F9AF-5147-8467-B8D956328950}" dt="2024-03-19T16:54:12.179" v="678" actId="20577"/>
          <ac:cxnSpMkLst>
            <pc:docMk/>
            <pc:sldMk cId="3379623622" sldId="2047"/>
            <ac:cxnSpMk id="42" creationId="{A431B76E-23F3-C38E-130E-62D2CE266C1F}"/>
          </ac:cxnSpMkLst>
        </pc:cxnChg>
        <pc:cxnChg chg="mod">
          <ac:chgData name="Kasra Keshavarz" userId="d4789db2-93a2-4e3b-b8fe-e6f9225eaa6c" providerId="ADAL" clId="{6BCB74A3-F9AF-5147-8467-B8D956328950}" dt="2024-03-19T16:57:44.582" v="835" actId="20577"/>
          <ac:cxnSpMkLst>
            <pc:docMk/>
            <pc:sldMk cId="3379623622" sldId="2047"/>
            <ac:cxnSpMk id="47" creationId="{CCE7D8B6-C065-4803-1463-6326944DCF6D}"/>
          </ac:cxnSpMkLst>
        </pc:cxnChg>
        <pc:cxnChg chg="mod">
          <ac:chgData name="Kasra Keshavarz" userId="d4789db2-93a2-4e3b-b8fe-e6f9225eaa6c" providerId="ADAL" clId="{6BCB74A3-F9AF-5147-8467-B8D956328950}" dt="2024-03-19T16:57:06.474" v="769" actId="14100"/>
          <ac:cxnSpMkLst>
            <pc:docMk/>
            <pc:sldMk cId="3379623622" sldId="2047"/>
            <ac:cxnSpMk id="55" creationId="{B1A96263-D066-6E8E-9B90-47386F583340}"/>
          </ac:cxnSpMkLst>
        </pc:cxnChg>
      </pc:sldChg>
      <pc:sldChg chg="addSp delSp modSp new mod modTransition delAnim modAnim">
        <pc:chgData name="Kasra Keshavarz" userId="d4789db2-93a2-4e3b-b8fe-e6f9225eaa6c" providerId="ADAL" clId="{6BCB74A3-F9AF-5147-8467-B8D956328950}" dt="2024-03-20T18:39:21.643" v="8147"/>
        <pc:sldMkLst>
          <pc:docMk/>
          <pc:sldMk cId="3090766475" sldId="2048"/>
        </pc:sldMkLst>
        <pc:spChg chg="del">
          <ac:chgData name="Kasra Keshavarz" userId="d4789db2-93a2-4e3b-b8fe-e6f9225eaa6c" providerId="ADAL" clId="{6BCB74A3-F9AF-5147-8467-B8D956328950}" dt="2024-03-19T16:58:35.080" v="837" actId="478"/>
          <ac:spMkLst>
            <pc:docMk/>
            <pc:sldMk cId="3090766475" sldId="2048"/>
            <ac:spMk id="2" creationId="{A3272DE6-1AAE-C33E-A01A-986BC458889A}"/>
          </ac:spMkLst>
        </pc:spChg>
        <pc:spChg chg="del">
          <ac:chgData name="Kasra Keshavarz" userId="d4789db2-93a2-4e3b-b8fe-e6f9225eaa6c" providerId="ADAL" clId="{6BCB74A3-F9AF-5147-8467-B8D956328950}" dt="2024-03-19T16:58:48.043" v="839" actId="478"/>
          <ac:spMkLst>
            <pc:docMk/>
            <pc:sldMk cId="3090766475" sldId="2048"/>
            <ac:spMk id="3" creationId="{E870385D-6123-2CA1-950B-5E315E2FBE29}"/>
          </ac:spMkLst>
        </pc:spChg>
        <pc:spChg chg="add mod">
          <ac:chgData name="Kasra Keshavarz" userId="d4789db2-93a2-4e3b-b8fe-e6f9225eaa6c" providerId="ADAL" clId="{6BCB74A3-F9AF-5147-8467-B8D956328950}" dt="2024-03-19T16:58:35.172" v="838"/>
          <ac:spMkLst>
            <pc:docMk/>
            <pc:sldMk cId="3090766475" sldId="2048"/>
            <ac:spMk id="5" creationId="{F62B1310-466D-BE1F-1D65-18B5FFE9F36D}"/>
          </ac:spMkLst>
        </pc:spChg>
        <pc:spChg chg="add mod">
          <ac:chgData name="Kasra Keshavarz" userId="d4789db2-93a2-4e3b-b8fe-e6f9225eaa6c" providerId="ADAL" clId="{6BCB74A3-F9AF-5147-8467-B8D956328950}" dt="2024-03-19T17:02:57.544" v="1149" actId="1035"/>
          <ac:spMkLst>
            <pc:docMk/>
            <pc:sldMk cId="3090766475" sldId="2048"/>
            <ac:spMk id="6" creationId="{0C0AF2DB-52ED-E4FB-F935-377496B2B85A}"/>
          </ac:spMkLst>
        </pc:spChg>
        <pc:spChg chg="mod">
          <ac:chgData name="Kasra Keshavarz" userId="d4789db2-93a2-4e3b-b8fe-e6f9225eaa6c" providerId="ADAL" clId="{6BCB74A3-F9AF-5147-8467-B8D956328950}" dt="2024-03-19T17:01:59.542" v="1079" actId="20577"/>
          <ac:spMkLst>
            <pc:docMk/>
            <pc:sldMk cId="3090766475" sldId="2048"/>
            <ac:spMk id="12" creationId="{9A094E64-F9D7-6831-D632-905414236520}"/>
          </ac:spMkLst>
        </pc:spChg>
        <pc:spChg chg="mod">
          <ac:chgData name="Kasra Keshavarz" userId="d4789db2-93a2-4e3b-b8fe-e6f9225eaa6c" providerId="ADAL" clId="{6BCB74A3-F9AF-5147-8467-B8D956328950}" dt="2024-03-19T17:03:50.780" v="1167" actId="20577"/>
          <ac:spMkLst>
            <pc:docMk/>
            <pc:sldMk cId="3090766475" sldId="2048"/>
            <ac:spMk id="16" creationId="{A5B3EF62-8BFC-122A-9D17-0FF1D81C7D74}"/>
          </ac:spMkLst>
        </pc:spChg>
        <pc:spChg chg="mod topLvl">
          <ac:chgData name="Kasra Keshavarz" userId="d4789db2-93a2-4e3b-b8fe-e6f9225eaa6c" providerId="ADAL" clId="{6BCB74A3-F9AF-5147-8467-B8D956328950}" dt="2024-03-19T17:04:42.656" v="1302" actId="1035"/>
          <ac:spMkLst>
            <pc:docMk/>
            <pc:sldMk cId="3090766475" sldId="2048"/>
            <ac:spMk id="22" creationId="{20E0D203-7F7F-8FFC-676E-474A7C347DA8}"/>
          </ac:spMkLst>
        </pc:spChg>
        <pc:spChg chg="add mod">
          <ac:chgData name="Kasra Keshavarz" userId="d4789db2-93a2-4e3b-b8fe-e6f9225eaa6c" providerId="ADAL" clId="{6BCB74A3-F9AF-5147-8467-B8D956328950}" dt="2024-03-19T17:03:36.246" v="1164" actId="14100"/>
          <ac:spMkLst>
            <pc:docMk/>
            <pc:sldMk cId="3090766475" sldId="2048"/>
            <ac:spMk id="24" creationId="{8C9AEB01-DD14-6A78-231B-C1B1F3E730CB}"/>
          </ac:spMkLst>
        </pc:spChg>
        <pc:spChg chg="add mod">
          <ac:chgData name="Kasra Keshavarz" userId="d4789db2-93a2-4e3b-b8fe-e6f9225eaa6c" providerId="ADAL" clId="{6BCB74A3-F9AF-5147-8467-B8D956328950}" dt="2024-03-19T17:05:34.816" v="1427" actId="13822"/>
          <ac:spMkLst>
            <pc:docMk/>
            <pc:sldMk cId="3090766475" sldId="2048"/>
            <ac:spMk id="26" creationId="{34E2A8B1-8D96-0DED-E487-660570674F98}"/>
          </ac:spMkLst>
        </pc:spChg>
        <pc:grpChg chg="add mod">
          <ac:chgData name="Kasra Keshavarz" userId="d4789db2-93a2-4e3b-b8fe-e6f9225eaa6c" providerId="ADAL" clId="{6BCB74A3-F9AF-5147-8467-B8D956328950}" dt="2024-03-19T17:01:40.143" v="1015"/>
          <ac:grpSpMkLst>
            <pc:docMk/>
            <pc:sldMk cId="3090766475" sldId="2048"/>
            <ac:grpSpMk id="11" creationId="{8F3424FA-0820-F2E7-24EB-398F4F1C54AD}"/>
          </ac:grpSpMkLst>
        </pc:grpChg>
        <pc:grpChg chg="add mod">
          <ac:chgData name="Kasra Keshavarz" userId="d4789db2-93a2-4e3b-b8fe-e6f9225eaa6c" providerId="ADAL" clId="{6BCB74A3-F9AF-5147-8467-B8D956328950}" dt="2024-03-19T17:02:08.108" v="1083" actId="1076"/>
          <ac:grpSpMkLst>
            <pc:docMk/>
            <pc:sldMk cId="3090766475" sldId="2048"/>
            <ac:grpSpMk id="15" creationId="{5603D1FB-B97F-DF15-CCEF-1698EB630313}"/>
          </ac:grpSpMkLst>
        </pc:grpChg>
        <pc:grpChg chg="add del mod">
          <ac:chgData name="Kasra Keshavarz" userId="d4789db2-93a2-4e3b-b8fe-e6f9225eaa6c" providerId="ADAL" clId="{6BCB74A3-F9AF-5147-8467-B8D956328950}" dt="2024-03-19T17:03:18.364" v="1161" actId="478"/>
          <ac:grpSpMkLst>
            <pc:docMk/>
            <pc:sldMk cId="3090766475" sldId="2048"/>
            <ac:grpSpMk id="21" creationId="{691BD123-6D49-CF2B-F573-B39C8DD12C54}"/>
          </ac:grpSpMkLst>
        </pc:grpChg>
        <pc:grpChg chg="add">
          <ac:chgData name="Kasra Keshavarz" userId="d4789db2-93a2-4e3b-b8fe-e6f9225eaa6c" providerId="ADAL" clId="{6BCB74A3-F9AF-5147-8467-B8D956328950}" dt="2024-03-19T17:03:41.311" v="1165" actId="164"/>
          <ac:grpSpMkLst>
            <pc:docMk/>
            <pc:sldMk cId="3090766475" sldId="2048"/>
            <ac:grpSpMk id="25" creationId="{90BA736B-05F3-6F33-6801-E421B9A1183B}"/>
          </ac:grpSpMkLst>
        </pc:grpChg>
        <pc:picChg chg="add mod">
          <ac:chgData name="Kasra Keshavarz" userId="d4789db2-93a2-4e3b-b8fe-e6f9225eaa6c" providerId="ADAL" clId="{6BCB74A3-F9AF-5147-8467-B8D956328950}" dt="2024-03-19T17:06:58.015" v="1531" actId="166"/>
          <ac:picMkLst>
            <pc:docMk/>
            <pc:sldMk cId="3090766475" sldId="2048"/>
            <ac:picMk id="8" creationId="{B9970765-1B56-B37A-DDB4-0275693566D4}"/>
          </ac:picMkLst>
        </pc:picChg>
        <pc:picChg chg="add mod">
          <ac:chgData name="Kasra Keshavarz" userId="d4789db2-93a2-4e3b-b8fe-e6f9225eaa6c" providerId="ADAL" clId="{6BCB74A3-F9AF-5147-8467-B8D956328950}" dt="2024-03-19T17:02:04.305" v="1082" actId="1076"/>
          <ac:picMkLst>
            <pc:docMk/>
            <pc:sldMk cId="3090766475" sldId="2048"/>
            <ac:picMk id="10" creationId="{54811C4A-9800-CD52-121D-D3844009E68A}"/>
          </ac:picMkLst>
        </pc:picChg>
        <pc:cxnChg chg="mod">
          <ac:chgData name="Kasra Keshavarz" userId="d4789db2-93a2-4e3b-b8fe-e6f9225eaa6c" providerId="ADAL" clId="{6BCB74A3-F9AF-5147-8467-B8D956328950}" dt="2024-03-19T17:01:44.441" v="1016" actId="14100"/>
          <ac:cxnSpMkLst>
            <pc:docMk/>
            <pc:sldMk cId="3090766475" sldId="2048"/>
            <ac:cxnSpMk id="13" creationId="{E706919E-05D6-73E4-39CA-1173F5C2F6FD}"/>
          </ac:cxnSpMkLst>
        </pc:cxnChg>
        <pc:cxnChg chg="mod">
          <ac:chgData name="Kasra Keshavarz" userId="d4789db2-93a2-4e3b-b8fe-e6f9225eaa6c" providerId="ADAL" clId="{6BCB74A3-F9AF-5147-8467-B8D956328950}" dt="2024-03-19T17:02:48.109" v="1136" actId="2711"/>
          <ac:cxnSpMkLst>
            <pc:docMk/>
            <pc:sldMk cId="3090766475" sldId="2048"/>
            <ac:cxnSpMk id="17" creationId="{4ABFF8DD-A89E-8D15-1729-FA244B8F6340}"/>
          </ac:cxnSpMkLst>
        </pc:cxnChg>
        <pc:cxnChg chg="del mod topLvl">
          <ac:chgData name="Kasra Keshavarz" userId="d4789db2-93a2-4e3b-b8fe-e6f9225eaa6c" providerId="ADAL" clId="{6BCB74A3-F9AF-5147-8467-B8D956328950}" dt="2024-03-19T17:03:18.364" v="1161" actId="478"/>
          <ac:cxnSpMkLst>
            <pc:docMk/>
            <pc:sldMk cId="3090766475" sldId="2048"/>
            <ac:cxnSpMk id="23" creationId="{AEFF7023-4715-C06F-961C-1954F4C46759}"/>
          </ac:cxnSpMkLst>
        </pc:cxnChg>
      </pc:sldChg>
      <pc:sldChg chg="addSp delSp modSp new mod ord modTransition modAnim">
        <pc:chgData name="Kasra Keshavarz" userId="d4789db2-93a2-4e3b-b8fe-e6f9225eaa6c" providerId="ADAL" clId="{6BCB74A3-F9AF-5147-8467-B8D956328950}" dt="2024-03-21T02:57:14.064" v="16198" actId="20578"/>
        <pc:sldMkLst>
          <pc:docMk/>
          <pc:sldMk cId="1538863331" sldId="2049"/>
        </pc:sldMkLst>
        <pc:spChg chg="del">
          <ac:chgData name="Kasra Keshavarz" userId="d4789db2-93a2-4e3b-b8fe-e6f9225eaa6c" providerId="ADAL" clId="{6BCB74A3-F9AF-5147-8467-B8D956328950}" dt="2024-03-19T17:19:26.681" v="1543" actId="478"/>
          <ac:spMkLst>
            <pc:docMk/>
            <pc:sldMk cId="1538863331" sldId="2049"/>
            <ac:spMk id="2" creationId="{2CB4E959-D83C-8012-CEEB-FAD5BB906409}"/>
          </ac:spMkLst>
        </pc:spChg>
        <pc:spChg chg="del">
          <ac:chgData name="Kasra Keshavarz" userId="d4789db2-93a2-4e3b-b8fe-e6f9225eaa6c" providerId="ADAL" clId="{6BCB74A3-F9AF-5147-8467-B8D956328950}" dt="2024-03-19T17:53:11.267" v="1964" actId="478"/>
          <ac:spMkLst>
            <pc:docMk/>
            <pc:sldMk cId="1538863331" sldId="2049"/>
            <ac:spMk id="3" creationId="{87A06FEA-6AC6-A12C-6754-BEC1202FA8D4}"/>
          </ac:spMkLst>
        </pc:spChg>
        <pc:spChg chg="add mod">
          <ac:chgData name="Kasra Keshavarz" userId="d4789db2-93a2-4e3b-b8fe-e6f9225eaa6c" providerId="ADAL" clId="{6BCB74A3-F9AF-5147-8467-B8D956328950}" dt="2024-03-19T17:19:26.832" v="1544"/>
          <ac:spMkLst>
            <pc:docMk/>
            <pc:sldMk cId="1538863331" sldId="2049"/>
            <ac:spMk id="5" creationId="{361F5C38-8B8A-9712-65D4-8B73E390F5A3}"/>
          </ac:spMkLst>
        </pc:spChg>
        <pc:spChg chg="add mod">
          <ac:chgData name="Kasra Keshavarz" userId="d4789db2-93a2-4e3b-b8fe-e6f9225eaa6c" providerId="ADAL" clId="{6BCB74A3-F9AF-5147-8467-B8D956328950}" dt="2024-03-19T17:19:30.056" v="1546"/>
          <ac:spMkLst>
            <pc:docMk/>
            <pc:sldMk cId="1538863331" sldId="2049"/>
            <ac:spMk id="6" creationId="{38B2B289-9978-CFC2-CA22-21FD9D1D94A2}"/>
          </ac:spMkLst>
        </pc:spChg>
        <pc:spChg chg="add mod">
          <ac:chgData name="Kasra Keshavarz" userId="d4789db2-93a2-4e3b-b8fe-e6f9225eaa6c" providerId="ADAL" clId="{6BCB74A3-F9AF-5147-8467-B8D956328950}" dt="2024-03-20T01:25:37.187" v="4947" actId="1076"/>
          <ac:spMkLst>
            <pc:docMk/>
            <pc:sldMk cId="1538863331" sldId="2049"/>
            <ac:spMk id="8" creationId="{CA1D698E-2B4C-474A-1860-0E4C49AF5438}"/>
          </ac:spMkLst>
        </pc:spChg>
        <pc:spChg chg="mod">
          <ac:chgData name="Kasra Keshavarz" userId="d4789db2-93a2-4e3b-b8fe-e6f9225eaa6c" providerId="ADAL" clId="{6BCB74A3-F9AF-5147-8467-B8D956328950}" dt="2024-03-20T01:23:48.597" v="4806" actId="20577"/>
          <ac:spMkLst>
            <pc:docMk/>
            <pc:sldMk cId="1538863331" sldId="2049"/>
            <ac:spMk id="10" creationId="{12F4D4D8-3396-9CBD-D86F-F97FFA39C473}"/>
          </ac:spMkLst>
        </pc:spChg>
        <pc:grpChg chg="add mod">
          <ac:chgData name="Kasra Keshavarz" userId="d4789db2-93a2-4e3b-b8fe-e6f9225eaa6c" providerId="ADAL" clId="{6BCB74A3-F9AF-5147-8467-B8D956328950}" dt="2024-03-20T01:24:06.001" v="4815" actId="1038"/>
          <ac:grpSpMkLst>
            <pc:docMk/>
            <pc:sldMk cId="1538863331" sldId="2049"/>
            <ac:grpSpMk id="6" creationId="{99583575-C599-F4C8-6414-595BAC677011}"/>
          </ac:grpSpMkLst>
        </pc:grpChg>
        <pc:picChg chg="add mod">
          <ac:chgData name="Kasra Keshavarz" userId="d4789db2-93a2-4e3b-b8fe-e6f9225eaa6c" providerId="ADAL" clId="{6BCB74A3-F9AF-5147-8467-B8D956328950}" dt="2024-03-20T01:23:27.237" v="4721" actId="1076"/>
          <ac:picMkLst>
            <pc:docMk/>
            <pc:sldMk cId="1538863331" sldId="2049"/>
            <ac:picMk id="3" creationId="{24EFD0DC-F55D-35E9-1794-9CFDE716154A}"/>
          </ac:picMkLst>
        </pc:picChg>
        <pc:picChg chg="add del mod">
          <ac:chgData name="Kasra Keshavarz" userId="d4789db2-93a2-4e3b-b8fe-e6f9225eaa6c" providerId="ADAL" clId="{6BCB74A3-F9AF-5147-8467-B8D956328950}" dt="2024-03-20T01:23:00.951" v="4717" actId="478"/>
          <ac:picMkLst>
            <pc:docMk/>
            <pc:sldMk cId="1538863331" sldId="2049"/>
            <ac:picMk id="7" creationId="{050E68EC-B88C-4A01-91D7-AF999715791C}"/>
          </ac:picMkLst>
        </pc:picChg>
        <pc:cxnChg chg="mod">
          <ac:chgData name="Kasra Keshavarz" userId="d4789db2-93a2-4e3b-b8fe-e6f9225eaa6c" providerId="ADAL" clId="{6BCB74A3-F9AF-5147-8467-B8D956328950}" dt="2024-03-20T01:23:47.558" v="4797" actId="20577"/>
          <ac:cxnSpMkLst>
            <pc:docMk/>
            <pc:sldMk cId="1538863331" sldId="2049"/>
            <ac:cxnSpMk id="9" creationId="{90297ACA-7E40-C2E0-0B07-ECD903091B87}"/>
          </ac:cxnSpMkLst>
        </pc:cxnChg>
      </pc:sldChg>
      <pc:sldChg chg="addSp delSp modSp add mod modTransition modAnim">
        <pc:chgData name="Kasra Keshavarz" userId="d4789db2-93a2-4e3b-b8fe-e6f9225eaa6c" providerId="ADAL" clId="{6BCB74A3-F9AF-5147-8467-B8D956328950}" dt="2024-03-20T18:38:56.159" v="8140"/>
        <pc:sldMkLst>
          <pc:docMk/>
          <pc:sldMk cId="1185271278" sldId="2050"/>
        </pc:sldMkLst>
        <pc:spChg chg="del">
          <ac:chgData name="Kasra Keshavarz" userId="d4789db2-93a2-4e3b-b8fe-e6f9225eaa6c" providerId="ADAL" clId="{6BCB74A3-F9AF-5147-8467-B8D956328950}" dt="2024-03-19T17:20:48.872" v="1548" actId="478"/>
          <ac:spMkLst>
            <pc:docMk/>
            <pc:sldMk cId="1185271278" sldId="2050"/>
            <ac:spMk id="3" creationId="{87A06FEA-6AC6-A12C-6754-BEC1202FA8D4}"/>
          </ac:spMkLst>
        </pc:spChg>
        <pc:spChg chg="mod">
          <ac:chgData name="Kasra Keshavarz" userId="d4789db2-93a2-4e3b-b8fe-e6f9225eaa6c" providerId="ADAL" clId="{6BCB74A3-F9AF-5147-8467-B8D956328950}" dt="2024-03-19T17:22:18.467" v="1673" actId="20577"/>
          <ac:spMkLst>
            <pc:docMk/>
            <pc:sldMk cId="1185271278" sldId="2050"/>
            <ac:spMk id="8" creationId="{AAB4EDCB-A99F-8FEC-CCE8-1BBD85EBC97F}"/>
          </ac:spMkLst>
        </pc:spChg>
        <pc:spChg chg="add mod">
          <ac:chgData name="Kasra Keshavarz" userId="d4789db2-93a2-4e3b-b8fe-e6f9225eaa6c" providerId="ADAL" clId="{6BCB74A3-F9AF-5147-8467-B8D956328950}" dt="2024-03-19T17:21:24.667" v="1555"/>
          <ac:spMkLst>
            <pc:docMk/>
            <pc:sldMk cId="1185271278" sldId="2050"/>
            <ac:spMk id="10" creationId="{C5EFB35F-E20F-E865-CFEC-71FEFA9AB04B}"/>
          </ac:spMkLst>
        </pc:spChg>
        <pc:spChg chg="add mod">
          <ac:chgData name="Kasra Keshavarz" userId="d4789db2-93a2-4e3b-b8fe-e6f9225eaa6c" providerId="ADAL" clId="{6BCB74A3-F9AF-5147-8467-B8D956328950}" dt="2024-03-19T17:23:51.132" v="1694"/>
          <ac:spMkLst>
            <pc:docMk/>
            <pc:sldMk cId="1185271278" sldId="2050"/>
            <ac:spMk id="12" creationId="{628F5F38-B971-6AFB-8745-0680B832FF8C}"/>
          </ac:spMkLst>
        </pc:spChg>
        <pc:grpChg chg="add mod">
          <ac:chgData name="Kasra Keshavarz" userId="d4789db2-93a2-4e3b-b8fe-e6f9225eaa6c" providerId="ADAL" clId="{6BCB74A3-F9AF-5147-8467-B8D956328950}" dt="2024-03-19T17:21:29.430" v="1557" actId="1076"/>
          <ac:grpSpMkLst>
            <pc:docMk/>
            <pc:sldMk cId="1185271278" sldId="2050"/>
            <ac:grpSpMk id="7" creationId="{4D3469FC-1838-5CF9-4BC3-0F43B8EEBE12}"/>
          </ac:grpSpMkLst>
        </pc:grpChg>
        <pc:picChg chg="add mod">
          <ac:chgData name="Kasra Keshavarz" userId="d4789db2-93a2-4e3b-b8fe-e6f9225eaa6c" providerId="ADAL" clId="{6BCB74A3-F9AF-5147-8467-B8D956328950}" dt="2024-03-19T18:18:44.939" v="2669" actId="29295"/>
          <ac:picMkLst>
            <pc:docMk/>
            <pc:sldMk cId="1185271278" sldId="2050"/>
            <ac:picMk id="6" creationId="{EE8888AF-C720-B74B-266F-B137DB127EFC}"/>
          </ac:picMkLst>
        </pc:picChg>
        <pc:picChg chg="add mod">
          <ac:chgData name="Kasra Keshavarz" userId="d4789db2-93a2-4e3b-b8fe-e6f9225eaa6c" providerId="ADAL" clId="{6BCB74A3-F9AF-5147-8467-B8D956328950}" dt="2024-03-19T17:21:24.667" v="1555"/>
          <ac:picMkLst>
            <pc:docMk/>
            <pc:sldMk cId="1185271278" sldId="2050"/>
            <ac:picMk id="11" creationId="{7355BD13-55AC-A00F-0804-427FFD083690}"/>
          </ac:picMkLst>
        </pc:picChg>
        <pc:cxnChg chg="mod">
          <ac:chgData name="Kasra Keshavarz" userId="d4789db2-93a2-4e3b-b8fe-e6f9225eaa6c" providerId="ADAL" clId="{6BCB74A3-F9AF-5147-8467-B8D956328950}" dt="2024-03-19T17:21:14.271" v="1553"/>
          <ac:cxnSpMkLst>
            <pc:docMk/>
            <pc:sldMk cId="1185271278" sldId="2050"/>
            <ac:cxnSpMk id="9" creationId="{2F75F707-A975-B81C-7BAF-8247188D6C08}"/>
          </ac:cxnSpMkLst>
        </pc:cxnChg>
      </pc:sldChg>
      <pc:sldChg chg="addSp modSp add mod">
        <pc:chgData name="Kasra Keshavarz" userId="d4789db2-93a2-4e3b-b8fe-e6f9225eaa6c" providerId="ADAL" clId="{6BCB74A3-F9AF-5147-8467-B8D956328950}" dt="2024-03-20T22:06:29.237" v="12458" actId="14100"/>
        <pc:sldMkLst>
          <pc:docMk/>
          <pc:sldMk cId="2541181135" sldId="2051"/>
        </pc:sldMkLst>
        <pc:spChg chg="mod">
          <ac:chgData name="Kasra Keshavarz" userId="d4789db2-93a2-4e3b-b8fe-e6f9225eaa6c" providerId="ADAL" clId="{6BCB74A3-F9AF-5147-8467-B8D956328950}" dt="2024-03-20T21:27:51.410" v="10778" actId="20577"/>
          <ac:spMkLst>
            <pc:docMk/>
            <pc:sldMk cId="2541181135" sldId="2051"/>
            <ac:spMk id="3" creationId="{B943CDC7-5F2E-8131-9443-B6D98655CAC6}"/>
          </ac:spMkLst>
        </pc:spChg>
        <pc:spChg chg="add mod">
          <ac:chgData name="Kasra Keshavarz" userId="d4789db2-93a2-4e3b-b8fe-e6f9225eaa6c" providerId="ADAL" clId="{6BCB74A3-F9AF-5147-8467-B8D956328950}" dt="2024-03-20T22:06:29.237" v="12458" actId="14100"/>
          <ac:spMkLst>
            <pc:docMk/>
            <pc:sldMk cId="2541181135" sldId="2051"/>
            <ac:spMk id="5" creationId="{F5F84460-7D90-034E-64AC-BC22A296E962}"/>
          </ac:spMkLst>
        </pc:spChg>
      </pc:sldChg>
      <pc:sldChg chg="addSp delSp modSp add mod">
        <pc:chgData name="Kasra Keshavarz" userId="d4789db2-93a2-4e3b-b8fe-e6f9225eaa6c" providerId="ADAL" clId="{6BCB74A3-F9AF-5147-8467-B8D956328950}" dt="2024-03-20T22:06:33.202" v="12459" actId="14100"/>
        <pc:sldMkLst>
          <pc:docMk/>
          <pc:sldMk cId="2463245657" sldId="2052"/>
        </pc:sldMkLst>
        <pc:spChg chg="mod">
          <ac:chgData name="Kasra Keshavarz" userId="d4789db2-93a2-4e3b-b8fe-e6f9225eaa6c" providerId="ADAL" clId="{6BCB74A3-F9AF-5147-8467-B8D956328950}" dt="2024-03-20T21:27:36.672" v="10765" actId="6549"/>
          <ac:spMkLst>
            <pc:docMk/>
            <pc:sldMk cId="2463245657" sldId="2052"/>
            <ac:spMk id="3" creationId="{B943CDC7-5F2E-8131-9443-B6D98655CAC6}"/>
          </ac:spMkLst>
        </pc:spChg>
        <pc:spChg chg="del">
          <ac:chgData name="Kasra Keshavarz" userId="d4789db2-93a2-4e3b-b8fe-e6f9225eaa6c" providerId="ADAL" clId="{6BCB74A3-F9AF-5147-8467-B8D956328950}" dt="2024-03-19T17:23:30.492" v="1693" actId="478"/>
          <ac:spMkLst>
            <pc:docMk/>
            <pc:sldMk cId="2463245657" sldId="2052"/>
            <ac:spMk id="5" creationId="{F5F84460-7D90-034E-64AC-BC22A296E962}"/>
          </ac:spMkLst>
        </pc:spChg>
        <pc:spChg chg="add mod">
          <ac:chgData name="Kasra Keshavarz" userId="d4789db2-93a2-4e3b-b8fe-e6f9225eaa6c" providerId="ADAL" clId="{6BCB74A3-F9AF-5147-8467-B8D956328950}" dt="2024-03-20T22:06:33.202" v="12459" actId="14100"/>
          <ac:spMkLst>
            <pc:docMk/>
            <pc:sldMk cId="2463245657" sldId="2052"/>
            <ac:spMk id="6" creationId="{54483C74-81FB-5E45-3941-A87C364C6EA9}"/>
          </ac:spMkLst>
        </pc:spChg>
      </pc:sldChg>
      <pc:sldChg chg="modSp add mod">
        <pc:chgData name="Kasra Keshavarz" userId="d4789db2-93a2-4e3b-b8fe-e6f9225eaa6c" providerId="ADAL" clId="{6BCB74A3-F9AF-5147-8467-B8D956328950}" dt="2024-03-20T22:07:58.408" v="12462" actId="14100"/>
        <pc:sldMkLst>
          <pc:docMk/>
          <pc:sldMk cId="2804317009" sldId="2053"/>
        </pc:sldMkLst>
        <pc:spChg chg="mod">
          <ac:chgData name="Kasra Keshavarz" userId="d4789db2-93a2-4e3b-b8fe-e6f9225eaa6c" providerId="ADAL" clId="{6BCB74A3-F9AF-5147-8467-B8D956328950}" dt="2024-03-20T21:27:21.531" v="10761" actId="20577"/>
          <ac:spMkLst>
            <pc:docMk/>
            <pc:sldMk cId="2804317009" sldId="2053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20T22:07:58.408" v="12462" actId="14100"/>
          <ac:spMkLst>
            <pc:docMk/>
            <pc:sldMk cId="2804317009" sldId="2053"/>
            <ac:spMk id="5" creationId="{F5F84460-7D90-034E-64AC-BC22A296E962}"/>
          </ac:spMkLst>
        </pc:spChg>
      </pc:sldChg>
      <pc:sldChg chg="modSp add mod">
        <pc:chgData name="Kasra Keshavarz" userId="d4789db2-93a2-4e3b-b8fe-e6f9225eaa6c" providerId="ADAL" clId="{6BCB74A3-F9AF-5147-8467-B8D956328950}" dt="2024-03-20T22:07:53.307" v="12461" actId="14100"/>
        <pc:sldMkLst>
          <pc:docMk/>
          <pc:sldMk cId="2440661728" sldId="2054"/>
        </pc:sldMkLst>
        <pc:spChg chg="mod">
          <ac:chgData name="Kasra Keshavarz" userId="d4789db2-93a2-4e3b-b8fe-e6f9225eaa6c" providerId="ADAL" clId="{6BCB74A3-F9AF-5147-8467-B8D956328950}" dt="2024-03-20T21:27:10.068" v="10755" actId="20577"/>
          <ac:spMkLst>
            <pc:docMk/>
            <pc:sldMk cId="2440661728" sldId="2054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20T22:07:53.307" v="12461" actId="14100"/>
          <ac:spMkLst>
            <pc:docMk/>
            <pc:sldMk cId="2440661728" sldId="2054"/>
            <ac:spMk id="5" creationId="{F5F84460-7D90-034E-64AC-BC22A296E962}"/>
          </ac:spMkLst>
        </pc:spChg>
      </pc:sldChg>
      <pc:sldChg chg="addSp delSp modSp add mod delAnim modAnim">
        <pc:chgData name="Kasra Keshavarz" userId="d4789db2-93a2-4e3b-b8fe-e6f9225eaa6c" providerId="ADAL" clId="{6BCB74A3-F9AF-5147-8467-B8D956328950}" dt="2024-03-20T02:23:05.552" v="5327"/>
        <pc:sldMkLst>
          <pc:docMk/>
          <pc:sldMk cId="1307553368" sldId="2055"/>
        </pc:sldMkLst>
        <pc:spChg chg="mod">
          <ac:chgData name="Kasra Keshavarz" userId="d4789db2-93a2-4e3b-b8fe-e6f9225eaa6c" providerId="ADAL" clId="{6BCB74A3-F9AF-5147-8467-B8D956328950}" dt="2024-03-19T18:00:32.110" v="2392" actId="1076"/>
          <ac:spMkLst>
            <pc:docMk/>
            <pc:sldMk cId="1307553368" sldId="2055"/>
            <ac:spMk id="5" creationId="{361F5C38-8B8A-9712-65D4-8B73E390F5A3}"/>
          </ac:spMkLst>
        </pc:spChg>
        <pc:spChg chg="del">
          <ac:chgData name="Kasra Keshavarz" userId="d4789db2-93a2-4e3b-b8fe-e6f9225eaa6c" providerId="ADAL" clId="{6BCB74A3-F9AF-5147-8467-B8D956328950}" dt="2024-03-19T17:55:32.159" v="2050" actId="478"/>
          <ac:spMkLst>
            <pc:docMk/>
            <pc:sldMk cId="1307553368" sldId="2055"/>
            <ac:spMk id="8" creationId="{CA1D698E-2B4C-474A-1860-0E4C49AF5438}"/>
          </ac:spMkLst>
        </pc:spChg>
        <pc:spChg chg="add mod topLvl">
          <ac:chgData name="Kasra Keshavarz" userId="d4789db2-93a2-4e3b-b8fe-e6f9225eaa6c" providerId="ADAL" clId="{6BCB74A3-F9AF-5147-8467-B8D956328950}" dt="2024-03-20T02:22:53.871" v="5326" actId="1582"/>
          <ac:spMkLst>
            <pc:docMk/>
            <pc:sldMk cId="1307553368" sldId="2055"/>
            <ac:spMk id="9" creationId="{3EEA0862-42C1-5E8F-7184-FD6C75A356B5}"/>
          </ac:spMkLst>
        </pc:spChg>
        <pc:spChg chg="add mod topLvl">
          <ac:chgData name="Kasra Keshavarz" userId="d4789db2-93a2-4e3b-b8fe-e6f9225eaa6c" providerId="ADAL" clId="{6BCB74A3-F9AF-5147-8467-B8D956328950}" dt="2024-03-20T02:22:29.543" v="5324" actId="165"/>
          <ac:spMkLst>
            <pc:docMk/>
            <pc:sldMk cId="1307553368" sldId="2055"/>
            <ac:spMk id="10" creationId="{9501F256-49D0-E0DC-9DA4-3EC2DCD7E7B5}"/>
          </ac:spMkLst>
        </pc:spChg>
        <pc:spChg chg="mod">
          <ac:chgData name="Kasra Keshavarz" userId="d4789db2-93a2-4e3b-b8fe-e6f9225eaa6c" providerId="ADAL" clId="{6BCB74A3-F9AF-5147-8467-B8D956328950}" dt="2024-03-20T02:21:19.064" v="5297" actId="255"/>
          <ac:spMkLst>
            <pc:docMk/>
            <pc:sldMk cId="1307553368" sldId="2055"/>
            <ac:spMk id="13" creationId="{BA4A3A99-368E-0BE2-79E6-39F13A5FE4E2}"/>
          </ac:spMkLst>
        </pc:spChg>
        <pc:spChg chg="mod">
          <ac:chgData name="Kasra Keshavarz" userId="d4789db2-93a2-4e3b-b8fe-e6f9225eaa6c" providerId="ADAL" clId="{6BCB74A3-F9AF-5147-8467-B8D956328950}" dt="2024-03-20T02:21:16.140" v="5296" actId="255"/>
          <ac:spMkLst>
            <pc:docMk/>
            <pc:sldMk cId="1307553368" sldId="2055"/>
            <ac:spMk id="16" creationId="{CED66B6D-A525-1C92-8BF3-C0D1E3566D3D}"/>
          </ac:spMkLst>
        </pc:spChg>
        <pc:spChg chg="add">
          <ac:chgData name="Kasra Keshavarz" userId="d4789db2-93a2-4e3b-b8fe-e6f9225eaa6c" providerId="ADAL" clId="{6BCB74A3-F9AF-5147-8467-B8D956328950}" dt="2024-03-19T17:58:48.090" v="2325" actId="11529"/>
          <ac:spMkLst>
            <pc:docMk/>
            <pc:sldMk cId="1307553368" sldId="2055"/>
            <ac:spMk id="19" creationId="{4A4D1BF8-3927-C906-F696-86C12ACECEDB}"/>
          </ac:spMkLst>
        </pc:spChg>
        <pc:spChg chg="mod">
          <ac:chgData name="Kasra Keshavarz" userId="d4789db2-93a2-4e3b-b8fe-e6f9225eaa6c" providerId="ADAL" clId="{6BCB74A3-F9AF-5147-8467-B8D956328950}" dt="2024-03-20T02:21:12.652" v="5295" actId="255"/>
          <ac:spMkLst>
            <pc:docMk/>
            <pc:sldMk cId="1307553368" sldId="2055"/>
            <ac:spMk id="24" creationId="{5254A066-D80B-1550-FAB6-688CC04E21FE}"/>
          </ac:spMkLst>
        </pc:spChg>
        <pc:grpChg chg="add mod">
          <ac:chgData name="Kasra Keshavarz" userId="d4789db2-93a2-4e3b-b8fe-e6f9225eaa6c" providerId="ADAL" clId="{6BCB74A3-F9AF-5147-8467-B8D956328950}" dt="2024-03-19T17:58:00.986" v="2262" actId="1035"/>
          <ac:grpSpMkLst>
            <pc:docMk/>
            <pc:sldMk cId="1307553368" sldId="2055"/>
            <ac:grpSpMk id="11" creationId="{73679E22-0A57-B87C-168B-CDE1D6BB2879}"/>
          </ac:grpSpMkLst>
        </pc:grpChg>
        <pc:grpChg chg="add mod">
          <ac:chgData name="Kasra Keshavarz" userId="d4789db2-93a2-4e3b-b8fe-e6f9225eaa6c" providerId="ADAL" clId="{6BCB74A3-F9AF-5147-8467-B8D956328950}" dt="2024-03-19T17:58:28.069" v="2322" actId="1076"/>
          <ac:grpSpMkLst>
            <pc:docMk/>
            <pc:sldMk cId="1307553368" sldId="2055"/>
            <ac:grpSpMk id="14" creationId="{F4E00BBB-6EA2-D371-F519-6EC77F20CA99}"/>
          </ac:grpSpMkLst>
        </pc:grpChg>
        <pc:grpChg chg="add mod">
          <ac:chgData name="Kasra Keshavarz" userId="d4789db2-93a2-4e3b-b8fe-e6f9225eaa6c" providerId="ADAL" clId="{6BCB74A3-F9AF-5147-8467-B8D956328950}" dt="2024-03-19T17:58:59.407" v="2329" actId="1076"/>
          <ac:grpSpMkLst>
            <pc:docMk/>
            <pc:sldMk cId="1307553368" sldId="2055"/>
            <ac:grpSpMk id="22" creationId="{B6AE643D-E82A-001A-2B67-71C803FF36FA}"/>
          </ac:grpSpMkLst>
        </pc:grpChg>
        <pc:grpChg chg="add">
          <ac:chgData name="Kasra Keshavarz" userId="d4789db2-93a2-4e3b-b8fe-e6f9225eaa6c" providerId="ADAL" clId="{6BCB74A3-F9AF-5147-8467-B8D956328950}" dt="2024-03-19T17:59:36.684" v="2388" actId="164"/>
          <ac:grpSpMkLst>
            <pc:docMk/>
            <pc:sldMk cId="1307553368" sldId="2055"/>
            <ac:grpSpMk id="26" creationId="{F2482A9B-E8D8-5F47-D498-CF94C9A27EFC}"/>
          </ac:grpSpMkLst>
        </pc:grpChg>
        <pc:grpChg chg="add del">
          <ac:chgData name="Kasra Keshavarz" userId="d4789db2-93a2-4e3b-b8fe-e6f9225eaa6c" providerId="ADAL" clId="{6BCB74A3-F9AF-5147-8467-B8D956328950}" dt="2024-03-20T02:22:29.543" v="5324" actId="165"/>
          <ac:grpSpMkLst>
            <pc:docMk/>
            <pc:sldMk cId="1307553368" sldId="2055"/>
            <ac:grpSpMk id="27" creationId="{AE588C40-8849-EA91-D0CA-219F36E6BB70}"/>
          </ac:grpSpMkLst>
        </pc:grpChg>
        <pc:grpChg chg="add">
          <ac:chgData name="Kasra Keshavarz" userId="d4789db2-93a2-4e3b-b8fe-e6f9225eaa6c" providerId="ADAL" clId="{6BCB74A3-F9AF-5147-8467-B8D956328950}" dt="2024-03-20T02:22:34.792" v="5325" actId="164"/>
          <ac:grpSpMkLst>
            <pc:docMk/>
            <pc:sldMk cId="1307553368" sldId="2055"/>
            <ac:grpSpMk id="28" creationId="{98F9EAB3-3584-331B-FAC4-293166F90847}"/>
          </ac:grpSpMkLst>
        </pc:grpChg>
        <pc:picChg chg="add del mod">
          <ac:chgData name="Kasra Keshavarz" userId="d4789db2-93a2-4e3b-b8fe-e6f9225eaa6c" providerId="ADAL" clId="{6BCB74A3-F9AF-5147-8467-B8D956328950}" dt="2024-03-19T17:55:33.763" v="2052" actId="478"/>
          <ac:picMkLst>
            <pc:docMk/>
            <pc:sldMk cId="1307553368" sldId="2055"/>
            <ac:picMk id="2" creationId="{428EC42C-A4D1-A92C-7165-93BD7A98F152}"/>
          </ac:picMkLst>
        </pc:picChg>
        <pc:picChg chg="add del mod">
          <ac:chgData name="Kasra Keshavarz" userId="d4789db2-93a2-4e3b-b8fe-e6f9225eaa6c" providerId="ADAL" clId="{6BCB74A3-F9AF-5147-8467-B8D956328950}" dt="2024-03-20T02:20:31.370" v="5288" actId="478"/>
          <ac:picMkLst>
            <pc:docMk/>
            <pc:sldMk cId="1307553368" sldId="2055"/>
            <ac:picMk id="3" creationId="{F6025E70-D47C-C519-6039-C373E925CA63}"/>
          </ac:picMkLst>
        </pc:picChg>
        <pc:picChg chg="add del mod">
          <ac:chgData name="Kasra Keshavarz" userId="d4789db2-93a2-4e3b-b8fe-e6f9225eaa6c" providerId="ADAL" clId="{6BCB74A3-F9AF-5147-8467-B8D956328950}" dt="2024-03-20T02:19:55.821" v="5281" actId="478"/>
          <ac:picMkLst>
            <pc:docMk/>
            <pc:sldMk cId="1307553368" sldId="2055"/>
            <ac:picMk id="6" creationId="{8B25E803-9337-0D50-3A2E-C2229852ACFF}"/>
          </ac:picMkLst>
        </pc:picChg>
        <pc:picChg chg="del">
          <ac:chgData name="Kasra Keshavarz" userId="d4789db2-93a2-4e3b-b8fe-e6f9225eaa6c" providerId="ADAL" clId="{6BCB74A3-F9AF-5147-8467-B8D956328950}" dt="2024-03-19T17:55:30.728" v="2049" actId="478"/>
          <ac:picMkLst>
            <pc:docMk/>
            <pc:sldMk cId="1307553368" sldId="2055"/>
            <ac:picMk id="7" creationId="{050E68EC-B88C-4A01-91D7-AF999715791C}"/>
          </ac:picMkLst>
        </pc:picChg>
        <pc:picChg chg="add del mod">
          <ac:chgData name="Kasra Keshavarz" userId="d4789db2-93a2-4e3b-b8fe-e6f9225eaa6c" providerId="ADAL" clId="{6BCB74A3-F9AF-5147-8467-B8D956328950}" dt="2024-03-20T02:21:38.137" v="5315" actId="478"/>
          <ac:picMkLst>
            <pc:docMk/>
            <pc:sldMk cId="1307553368" sldId="2055"/>
            <ac:picMk id="8" creationId="{8B04118E-DF46-B77A-FF05-F124E155D8F4}"/>
          </ac:picMkLst>
        </pc:picChg>
        <pc:picChg chg="add mod topLvl">
          <ac:chgData name="Kasra Keshavarz" userId="d4789db2-93a2-4e3b-b8fe-e6f9225eaa6c" providerId="ADAL" clId="{6BCB74A3-F9AF-5147-8467-B8D956328950}" dt="2024-03-20T02:22:29.543" v="5324" actId="165"/>
          <ac:picMkLst>
            <pc:docMk/>
            <pc:sldMk cId="1307553368" sldId="2055"/>
            <ac:picMk id="20" creationId="{C7DAAAAE-5970-0734-E524-55AB96144BD2}"/>
          </ac:picMkLst>
        </pc:picChg>
        <pc:cxnChg chg="mod">
          <ac:chgData name="Kasra Keshavarz" userId="d4789db2-93a2-4e3b-b8fe-e6f9225eaa6c" providerId="ADAL" clId="{6BCB74A3-F9AF-5147-8467-B8D956328950}" dt="2024-03-20T02:22:02.491" v="5321" actId="14100"/>
          <ac:cxnSpMkLst>
            <pc:docMk/>
            <pc:sldMk cId="1307553368" sldId="2055"/>
            <ac:cxnSpMk id="12" creationId="{B5DDADFD-34B2-5184-F7FA-98B09D4BEF08}"/>
          </ac:cxnSpMkLst>
        </pc:cxnChg>
        <pc:cxnChg chg="mod">
          <ac:chgData name="Kasra Keshavarz" userId="d4789db2-93a2-4e3b-b8fe-e6f9225eaa6c" providerId="ADAL" clId="{6BCB74A3-F9AF-5147-8467-B8D956328950}" dt="2024-03-20T02:22:06.809" v="5322" actId="14100"/>
          <ac:cxnSpMkLst>
            <pc:docMk/>
            <pc:sldMk cId="1307553368" sldId="2055"/>
            <ac:cxnSpMk id="15" creationId="{1D0E4910-3518-986A-9761-D21637A26B4B}"/>
          </ac:cxnSpMkLst>
        </pc:cxnChg>
        <pc:cxnChg chg="mod">
          <ac:chgData name="Kasra Keshavarz" userId="d4789db2-93a2-4e3b-b8fe-e6f9225eaa6c" providerId="ADAL" clId="{6BCB74A3-F9AF-5147-8467-B8D956328950}" dt="2024-03-20T02:21:12.652" v="5295" actId="255"/>
          <ac:cxnSpMkLst>
            <pc:docMk/>
            <pc:sldMk cId="1307553368" sldId="2055"/>
            <ac:cxnSpMk id="23" creationId="{DFAC887D-E9E5-CEC7-5345-3D604F94189C}"/>
          </ac:cxnSpMkLst>
        </pc:cxnChg>
      </pc:sldChg>
      <pc:sldChg chg="addSp delSp modSp new mod modTransition modAnim">
        <pc:chgData name="Kasra Keshavarz" userId="d4789db2-93a2-4e3b-b8fe-e6f9225eaa6c" providerId="ADAL" clId="{6BCB74A3-F9AF-5147-8467-B8D956328950}" dt="2024-03-20T02:25:23.586" v="5388"/>
        <pc:sldMkLst>
          <pc:docMk/>
          <pc:sldMk cId="1803506651" sldId="2056"/>
        </pc:sldMkLst>
        <pc:spChg chg="del">
          <ac:chgData name="Kasra Keshavarz" userId="d4789db2-93a2-4e3b-b8fe-e6f9225eaa6c" providerId="ADAL" clId="{6BCB74A3-F9AF-5147-8467-B8D956328950}" dt="2024-03-19T18:00:35.612" v="2393" actId="478"/>
          <ac:spMkLst>
            <pc:docMk/>
            <pc:sldMk cId="1803506651" sldId="2056"/>
            <ac:spMk id="2" creationId="{2491CF7F-76B5-BD83-34C0-0C05A47AE248}"/>
          </ac:spMkLst>
        </pc:spChg>
        <pc:spChg chg="add del mod">
          <ac:chgData name="Kasra Keshavarz" userId="d4789db2-93a2-4e3b-b8fe-e6f9225eaa6c" providerId="ADAL" clId="{6BCB74A3-F9AF-5147-8467-B8D956328950}" dt="2024-03-20T02:24:11.507" v="5331" actId="478"/>
          <ac:spMkLst>
            <pc:docMk/>
            <pc:sldMk cId="1803506651" sldId="2056"/>
            <ac:spMk id="3" creationId="{4B365957-843C-ABA4-E8A1-92228CB7B264}"/>
          </ac:spMkLst>
        </pc:spChg>
        <pc:spChg chg="del">
          <ac:chgData name="Kasra Keshavarz" userId="d4789db2-93a2-4e3b-b8fe-e6f9225eaa6c" providerId="ADAL" clId="{6BCB74A3-F9AF-5147-8467-B8D956328950}" dt="2024-03-19T18:01:04.682" v="2396" actId="931"/>
          <ac:spMkLst>
            <pc:docMk/>
            <pc:sldMk cId="1803506651" sldId="2056"/>
            <ac:spMk id="3" creationId="{C8E6B601-3990-0DB6-2F0C-03BCF9E6692E}"/>
          </ac:spMkLst>
        </pc:spChg>
        <pc:spChg chg="add mod">
          <ac:chgData name="Kasra Keshavarz" userId="d4789db2-93a2-4e3b-b8fe-e6f9225eaa6c" providerId="ADAL" clId="{6BCB74A3-F9AF-5147-8467-B8D956328950}" dt="2024-03-19T18:00:35.707" v="2394"/>
          <ac:spMkLst>
            <pc:docMk/>
            <pc:sldMk cId="1803506651" sldId="2056"/>
            <ac:spMk id="5" creationId="{EB8C99D8-A490-978D-6548-05485355E7C3}"/>
          </ac:spMkLst>
        </pc:spChg>
        <pc:spChg chg="mod">
          <ac:chgData name="Kasra Keshavarz" userId="d4789db2-93a2-4e3b-b8fe-e6f9225eaa6c" providerId="ADAL" clId="{6BCB74A3-F9AF-5147-8467-B8D956328950}" dt="2024-03-20T02:24:34.843" v="5338" actId="255"/>
          <ac:spMkLst>
            <pc:docMk/>
            <pc:sldMk cId="1803506651" sldId="2056"/>
            <ac:spMk id="10" creationId="{45F707A9-2F40-A2C2-3967-F10E6BC8986E}"/>
          </ac:spMkLst>
        </pc:spChg>
        <pc:spChg chg="add mod">
          <ac:chgData name="Kasra Keshavarz" userId="d4789db2-93a2-4e3b-b8fe-e6f9225eaa6c" providerId="ADAL" clId="{6BCB74A3-F9AF-5147-8467-B8D956328950}" dt="2024-03-20T02:25:05.135" v="5386" actId="14100"/>
          <ac:spMkLst>
            <pc:docMk/>
            <pc:sldMk cId="1803506651" sldId="2056"/>
            <ac:spMk id="11" creationId="{2E5743AC-5EBE-4F9B-A008-AC5029F9EDCD}"/>
          </ac:spMkLst>
        </pc:spChg>
        <pc:grpChg chg="add mod">
          <ac:chgData name="Kasra Keshavarz" userId="d4789db2-93a2-4e3b-b8fe-e6f9225eaa6c" providerId="ADAL" clId="{6BCB74A3-F9AF-5147-8467-B8D956328950}" dt="2024-03-20T02:24:38.462" v="5339" actId="1076"/>
          <ac:grpSpMkLst>
            <pc:docMk/>
            <pc:sldMk cId="1803506651" sldId="2056"/>
            <ac:grpSpMk id="8" creationId="{FA051DB9-E318-5284-13D8-6636E8146CEB}"/>
          </ac:grpSpMkLst>
        </pc:grpChg>
        <pc:picChg chg="add del mod">
          <ac:chgData name="Kasra Keshavarz" userId="d4789db2-93a2-4e3b-b8fe-e6f9225eaa6c" providerId="ADAL" clId="{6BCB74A3-F9AF-5147-8467-B8D956328950}" dt="2024-03-20T02:24:09.847" v="5330" actId="478"/>
          <ac:picMkLst>
            <pc:docMk/>
            <pc:sldMk cId="1803506651" sldId="2056"/>
            <ac:picMk id="7" creationId="{6410C6DF-25EB-E388-2B16-612806F5435D}"/>
          </ac:picMkLst>
        </pc:picChg>
        <pc:picChg chg="add mod">
          <ac:chgData name="Kasra Keshavarz" userId="d4789db2-93a2-4e3b-b8fe-e6f9225eaa6c" providerId="ADAL" clId="{6BCB74A3-F9AF-5147-8467-B8D956328950}" dt="2024-03-20T02:24:47.581" v="5342" actId="14100"/>
          <ac:picMkLst>
            <pc:docMk/>
            <pc:sldMk cId="1803506651" sldId="2056"/>
            <ac:picMk id="12" creationId="{24F5C9BE-56AC-E2BB-5FDF-44BF04DC8381}"/>
          </ac:picMkLst>
        </pc:picChg>
        <pc:cxnChg chg="mod">
          <ac:chgData name="Kasra Keshavarz" userId="d4789db2-93a2-4e3b-b8fe-e6f9225eaa6c" providerId="ADAL" clId="{6BCB74A3-F9AF-5147-8467-B8D956328950}" dt="2024-03-20T02:25:16.130" v="5387" actId="14100"/>
          <ac:cxnSpMkLst>
            <pc:docMk/>
            <pc:sldMk cId="1803506651" sldId="2056"/>
            <ac:cxnSpMk id="9" creationId="{24E72E16-9943-7F5F-DDC6-2C6ACDE92B79}"/>
          </ac:cxnSpMkLst>
        </pc:cxnChg>
      </pc:sldChg>
      <pc:sldChg chg="addSp delSp modSp add mod delAnim modAnim">
        <pc:chgData name="Kasra Keshavarz" userId="d4789db2-93a2-4e3b-b8fe-e6f9225eaa6c" providerId="ADAL" clId="{6BCB74A3-F9AF-5147-8467-B8D956328950}" dt="2024-03-21T03:28:13.977" v="16523" actId="2085"/>
        <pc:sldMkLst>
          <pc:docMk/>
          <pc:sldMk cId="3612934564" sldId="2057"/>
        </pc:sldMkLst>
        <pc:spChg chg="add mod">
          <ac:chgData name="Kasra Keshavarz" userId="d4789db2-93a2-4e3b-b8fe-e6f9225eaa6c" providerId="ADAL" clId="{6BCB74A3-F9AF-5147-8467-B8D956328950}" dt="2024-03-21T03:28:13.977" v="16523" actId="2085"/>
          <ac:spMkLst>
            <pc:docMk/>
            <pc:sldMk cId="3612934564" sldId="2057"/>
            <ac:spMk id="2" creationId="{CDBE493E-320C-27E3-B9CA-6E09F7B60315}"/>
          </ac:spMkLst>
        </pc:spChg>
        <pc:spChg chg="add del mod">
          <ac:chgData name="Kasra Keshavarz" userId="d4789db2-93a2-4e3b-b8fe-e6f9225eaa6c" providerId="ADAL" clId="{6BCB74A3-F9AF-5147-8467-B8D956328950}" dt="2024-03-19T18:04:01.673" v="2451" actId="478"/>
          <ac:spMkLst>
            <pc:docMk/>
            <pc:sldMk cId="3612934564" sldId="2057"/>
            <ac:spMk id="3" creationId="{32095A8D-A27E-C2E9-F618-701973B4B82B}"/>
          </ac:spMkLst>
        </pc:spChg>
        <pc:spChg chg="mod">
          <ac:chgData name="Kasra Keshavarz" userId="d4789db2-93a2-4e3b-b8fe-e6f9225eaa6c" providerId="ADAL" clId="{6BCB74A3-F9AF-5147-8467-B8D956328950}" dt="2024-03-19T18:18:54.563" v="2672" actId="1076"/>
          <ac:spMkLst>
            <pc:docMk/>
            <pc:sldMk cId="3612934564" sldId="2057"/>
            <ac:spMk id="5" creationId="{EB8C99D8-A490-978D-6548-05485355E7C3}"/>
          </ac:spMkLst>
        </pc:spChg>
        <pc:spChg chg="del">
          <ac:chgData name="Kasra Keshavarz" userId="d4789db2-93a2-4e3b-b8fe-e6f9225eaa6c" providerId="ADAL" clId="{6BCB74A3-F9AF-5147-8467-B8D956328950}" dt="2024-03-19T18:02:14.143" v="2449" actId="478"/>
          <ac:spMkLst>
            <pc:docMk/>
            <pc:sldMk cId="3612934564" sldId="2057"/>
            <ac:spMk id="11" creationId="{2E5743AC-5EBE-4F9B-A008-AC5029F9EDCD}"/>
          </ac:spMkLst>
        </pc:spChg>
        <pc:spChg chg="mod">
          <ac:chgData name="Kasra Keshavarz" userId="d4789db2-93a2-4e3b-b8fe-e6f9225eaa6c" providerId="ADAL" clId="{6BCB74A3-F9AF-5147-8467-B8D956328950}" dt="2024-03-20T02:26:39.350" v="5398" actId="255"/>
          <ac:spMkLst>
            <pc:docMk/>
            <pc:sldMk cId="3612934564" sldId="2057"/>
            <ac:spMk id="15" creationId="{98A643AD-8FF3-3CD6-A1B5-9E833E9EFB7B}"/>
          </ac:spMkLst>
        </pc:spChg>
        <pc:spChg chg="mod">
          <ac:chgData name="Kasra Keshavarz" userId="d4789db2-93a2-4e3b-b8fe-e6f9225eaa6c" providerId="ADAL" clId="{6BCB74A3-F9AF-5147-8467-B8D956328950}" dt="2024-03-20T02:26:36.003" v="5397" actId="255"/>
          <ac:spMkLst>
            <pc:docMk/>
            <pc:sldMk cId="3612934564" sldId="2057"/>
            <ac:spMk id="21" creationId="{6D732C69-FA5A-1006-733A-BB239F6D900A}"/>
          </ac:spMkLst>
        </pc:spChg>
        <pc:spChg chg="mod">
          <ac:chgData name="Kasra Keshavarz" userId="d4789db2-93a2-4e3b-b8fe-e6f9225eaa6c" providerId="ADAL" clId="{6BCB74A3-F9AF-5147-8467-B8D956328950}" dt="2024-03-19T18:12:10.580" v="2662"/>
          <ac:spMkLst>
            <pc:docMk/>
            <pc:sldMk cId="3612934564" sldId="2057"/>
            <ac:spMk id="25" creationId="{8D93255B-1DB4-F56F-FBC9-58EF6ABB0E50}"/>
          </ac:spMkLst>
        </pc:spChg>
        <pc:grpChg chg="del">
          <ac:chgData name="Kasra Keshavarz" userId="d4789db2-93a2-4e3b-b8fe-e6f9225eaa6c" providerId="ADAL" clId="{6BCB74A3-F9AF-5147-8467-B8D956328950}" dt="2024-03-19T18:02:12.371" v="2448" actId="478"/>
          <ac:grpSpMkLst>
            <pc:docMk/>
            <pc:sldMk cId="3612934564" sldId="2057"/>
            <ac:grpSpMk id="8" creationId="{FA051DB9-E318-5284-13D8-6636E8146CEB}"/>
          </ac:grpSpMkLst>
        </pc:grpChg>
        <pc:grpChg chg="add mod">
          <ac:chgData name="Kasra Keshavarz" userId="d4789db2-93a2-4e3b-b8fe-e6f9225eaa6c" providerId="ADAL" clId="{6BCB74A3-F9AF-5147-8467-B8D956328950}" dt="2024-03-21T03:27:53.428" v="16520" actId="1076"/>
          <ac:grpSpMkLst>
            <pc:docMk/>
            <pc:sldMk cId="3612934564" sldId="2057"/>
            <ac:grpSpMk id="13" creationId="{45A13BFB-1A43-11BF-A963-975F1823BD16}"/>
          </ac:grpSpMkLst>
        </pc:grpChg>
        <pc:grpChg chg="add mod">
          <ac:chgData name="Kasra Keshavarz" userId="d4789db2-93a2-4e3b-b8fe-e6f9225eaa6c" providerId="ADAL" clId="{6BCB74A3-F9AF-5147-8467-B8D956328950}" dt="2024-03-21T03:27:44.959" v="16512" actId="1076"/>
          <ac:grpSpMkLst>
            <pc:docMk/>
            <pc:sldMk cId="3612934564" sldId="2057"/>
            <ac:grpSpMk id="19" creationId="{34106DE7-1F59-B8E7-329B-5446FC0F9823}"/>
          </ac:grpSpMkLst>
        </pc:grpChg>
        <pc:grpChg chg="add del mod">
          <ac:chgData name="Kasra Keshavarz" userId="d4789db2-93a2-4e3b-b8fe-e6f9225eaa6c" providerId="ADAL" clId="{6BCB74A3-F9AF-5147-8467-B8D956328950}" dt="2024-03-19T18:12:15.717" v="2667" actId="478"/>
          <ac:grpSpMkLst>
            <pc:docMk/>
            <pc:sldMk cId="3612934564" sldId="2057"/>
            <ac:grpSpMk id="23" creationId="{6C89BB78-7570-5D9D-B395-AA24ABC319A8}"/>
          </ac:grpSpMkLst>
        </pc:grpChg>
        <pc:picChg chg="add mod">
          <ac:chgData name="Kasra Keshavarz" userId="d4789db2-93a2-4e3b-b8fe-e6f9225eaa6c" providerId="ADAL" clId="{6BCB74A3-F9AF-5147-8467-B8D956328950}" dt="2024-03-21T03:27:47.846" v="16519" actId="1036"/>
          <ac:picMkLst>
            <pc:docMk/>
            <pc:sldMk cId="3612934564" sldId="2057"/>
            <ac:picMk id="3" creationId="{3EF20A8B-2A67-ED9C-B386-57503824B8D5}"/>
          </ac:picMkLst>
        </pc:picChg>
        <pc:picChg chg="del">
          <ac:chgData name="Kasra Keshavarz" userId="d4789db2-93a2-4e3b-b8fe-e6f9225eaa6c" providerId="ADAL" clId="{6BCB74A3-F9AF-5147-8467-B8D956328950}" dt="2024-03-19T18:02:15.723" v="2450" actId="478"/>
          <ac:picMkLst>
            <pc:docMk/>
            <pc:sldMk cId="3612934564" sldId="2057"/>
            <ac:picMk id="7" creationId="{6410C6DF-25EB-E388-2B16-612806F5435D}"/>
          </ac:picMkLst>
        </pc:picChg>
        <pc:picChg chg="add del mod">
          <ac:chgData name="Kasra Keshavarz" userId="d4789db2-93a2-4e3b-b8fe-e6f9225eaa6c" providerId="ADAL" clId="{6BCB74A3-F9AF-5147-8467-B8D956328950}" dt="2024-03-20T02:26:04.537" v="5389" actId="478"/>
          <ac:picMkLst>
            <pc:docMk/>
            <pc:sldMk cId="3612934564" sldId="2057"/>
            <ac:picMk id="12" creationId="{1F5197C7-2F51-0DBC-8907-58D4F6532431}"/>
          </ac:picMkLst>
        </pc:picChg>
        <pc:cxnChg chg="mod">
          <ac:chgData name="Kasra Keshavarz" userId="d4789db2-93a2-4e3b-b8fe-e6f9225eaa6c" providerId="ADAL" clId="{6BCB74A3-F9AF-5147-8467-B8D956328950}" dt="2024-03-19T18:02:12.371" v="2448" actId="478"/>
          <ac:cxnSpMkLst>
            <pc:docMk/>
            <pc:sldMk cId="3612934564" sldId="2057"/>
            <ac:cxnSpMk id="9" creationId="{24E72E16-9943-7F5F-DDC6-2C6ACDE92B79}"/>
          </ac:cxnSpMkLst>
        </pc:cxnChg>
        <pc:cxnChg chg="mod">
          <ac:chgData name="Kasra Keshavarz" userId="d4789db2-93a2-4e3b-b8fe-e6f9225eaa6c" providerId="ADAL" clId="{6BCB74A3-F9AF-5147-8467-B8D956328950}" dt="2024-03-20T02:26:39.350" v="5398" actId="255"/>
          <ac:cxnSpMkLst>
            <pc:docMk/>
            <pc:sldMk cId="3612934564" sldId="2057"/>
            <ac:cxnSpMk id="14" creationId="{7CCC2BC6-B1BA-7086-A5AF-A0AC425AEDC6}"/>
          </ac:cxnSpMkLst>
        </pc:cxnChg>
        <pc:cxnChg chg="mod">
          <ac:chgData name="Kasra Keshavarz" userId="d4789db2-93a2-4e3b-b8fe-e6f9225eaa6c" providerId="ADAL" clId="{6BCB74A3-F9AF-5147-8467-B8D956328950}" dt="2024-03-20T02:26:36.003" v="5397" actId="255"/>
          <ac:cxnSpMkLst>
            <pc:docMk/>
            <pc:sldMk cId="3612934564" sldId="2057"/>
            <ac:cxnSpMk id="20" creationId="{0898C52D-E760-8BE5-A48E-ABB3B0AD68CF}"/>
          </ac:cxnSpMkLst>
        </pc:cxnChg>
        <pc:cxnChg chg="mod">
          <ac:chgData name="Kasra Keshavarz" userId="d4789db2-93a2-4e3b-b8fe-e6f9225eaa6c" providerId="ADAL" clId="{6BCB74A3-F9AF-5147-8467-B8D956328950}" dt="2024-03-19T18:12:15.717" v="2667" actId="478"/>
          <ac:cxnSpMkLst>
            <pc:docMk/>
            <pc:sldMk cId="3612934564" sldId="2057"/>
            <ac:cxnSpMk id="24" creationId="{42FCAD5F-AC0F-E78D-4E94-B0914F0D4AFA}"/>
          </ac:cxnSpMkLst>
        </pc:cxnChg>
      </pc:sldChg>
      <pc:sldChg chg="addSp delSp modSp new mod modTransition delAnim modAnim modNotesTx">
        <pc:chgData name="Kasra Keshavarz" userId="d4789db2-93a2-4e3b-b8fe-e6f9225eaa6c" providerId="ADAL" clId="{6BCB74A3-F9AF-5147-8467-B8D956328950}" dt="2024-03-20T18:39:00.860" v="8142"/>
        <pc:sldMkLst>
          <pc:docMk/>
          <pc:sldMk cId="2415368036" sldId="2058"/>
        </pc:sldMkLst>
        <pc:spChg chg="del">
          <ac:chgData name="Kasra Keshavarz" userId="d4789db2-93a2-4e3b-b8fe-e6f9225eaa6c" providerId="ADAL" clId="{6BCB74A3-F9AF-5147-8467-B8D956328950}" dt="2024-03-19T18:18:58.758" v="2673" actId="478"/>
          <ac:spMkLst>
            <pc:docMk/>
            <pc:sldMk cId="2415368036" sldId="2058"/>
            <ac:spMk id="2" creationId="{EB6A4CD3-1786-74E8-1BF8-44ED0D69BCEA}"/>
          </ac:spMkLst>
        </pc:spChg>
        <pc:spChg chg="del">
          <ac:chgData name="Kasra Keshavarz" userId="d4789db2-93a2-4e3b-b8fe-e6f9225eaa6c" providerId="ADAL" clId="{6BCB74A3-F9AF-5147-8467-B8D956328950}" dt="2024-03-19T18:19:22.603" v="2675" actId="478"/>
          <ac:spMkLst>
            <pc:docMk/>
            <pc:sldMk cId="2415368036" sldId="2058"/>
            <ac:spMk id="3" creationId="{053AFA9D-DDE4-09C3-5327-F8E3ABBC4530}"/>
          </ac:spMkLst>
        </pc:spChg>
        <pc:spChg chg="add mod">
          <ac:chgData name="Kasra Keshavarz" userId="d4789db2-93a2-4e3b-b8fe-e6f9225eaa6c" providerId="ADAL" clId="{6BCB74A3-F9AF-5147-8467-B8D956328950}" dt="2024-03-20T02:37:36.581" v="5517" actId="1076"/>
          <ac:spMkLst>
            <pc:docMk/>
            <pc:sldMk cId="2415368036" sldId="2058"/>
            <ac:spMk id="5" creationId="{E78EF583-4A0A-1829-6C9A-9B135A405F96}"/>
          </ac:spMkLst>
        </pc:spChg>
        <pc:spChg chg="add del mod">
          <ac:chgData name="Kasra Keshavarz" userId="d4789db2-93a2-4e3b-b8fe-e6f9225eaa6c" providerId="ADAL" clId="{6BCB74A3-F9AF-5147-8467-B8D956328950}" dt="2024-03-19T18:19:24.021" v="2677" actId="478"/>
          <ac:spMkLst>
            <pc:docMk/>
            <pc:sldMk cId="2415368036" sldId="2058"/>
            <ac:spMk id="6" creationId="{AF165C50-3455-74E2-C028-68565A55BD55}"/>
          </ac:spMkLst>
        </pc:spChg>
        <pc:spChg chg="mod">
          <ac:chgData name="Kasra Keshavarz" userId="d4789db2-93a2-4e3b-b8fe-e6f9225eaa6c" providerId="ADAL" clId="{6BCB74A3-F9AF-5147-8467-B8D956328950}" dt="2024-03-19T18:22:22.143" v="2734" actId="1076"/>
          <ac:spMkLst>
            <pc:docMk/>
            <pc:sldMk cId="2415368036" sldId="2058"/>
            <ac:spMk id="11" creationId="{3C6B603E-1F9B-DAD1-6217-D2BCAFB8216A}"/>
          </ac:spMkLst>
        </pc:spChg>
        <pc:spChg chg="add mod">
          <ac:chgData name="Kasra Keshavarz" userId="d4789db2-93a2-4e3b-b8fe-e6f9225eaa6c" providerId="ADAL" clId="{6BCB74A3-F9AF-5147-8467-B8D956328950}" dt="2024-03-19T18:22:04.916" v="2692" actId="1037"/>
          <ac:spMkLst>
            <pc:docMk/>
            <pc:sldMk cId="2415368036" sldId="2058"/>
            <ac:spMk id="12" creationId="{9D3721F8-A1CC-E326-305B-D9D423CE994F}"/>
          </ac:spMkLst>
        </pc:spChg>
        <pc:spChg chg="mod">
          <ac:chgData name="Kasra Keshavarz" userId="d4789db2-93a2-4e3b-b8fe-e6f9225eaa6c" providerId="ADAL" clId="{6BCB74A3-F9AF-5147-8467-B8D956328950}" dt="2024-03-20T02:29:59.997" v="5507" actId="255"/>
          <ac:spMkLst>
            <pc:docMk/>
            <pc:sldMk cId="2415368036" sldId="2058"/>
            <ac:spMk id="14" creationId="{AF8019FF-A61A-7730-580B-A3755A083DAB}"/>
          </ac:spMkLst>
        </pc:spChg>
        <pc:spChg chg="mod">
          <ac:chgData name="Kasra Keshavarz" userId="d4789db2-93a2-4e3b-b8fe-e6f9225eaa6c" providerId="ADAL" clId="{6BCB74A3-F9AF-5147-8467-B8D956328950}" dt="2024-03-20T02:29:56.912" v="5506" actId="255"/>
          <ac:spMkLst>
            <pc:docMk/>
            <pc:sldMk cId="2415368036" sldId="2058"/>
            <ac:spMk id="18" creationId="{7C0DD527-91E9-5F33-A364-D1565139EFF5}"/>
          </ac:spMkLst>
        </pc:spChg>
        <pc:spChg chg="add mod">
          <ac:chgData name="Kasra Keshavarz" userId="d4789db2-93a2-4e3b-b8fe-e6f9225eaa6c" providerId="ADAL" clId="{6BCB74A3-F9AF-5147-8467-B8D956328950}" dt="2024-03-20T02:30:20.064" v="5514" actId="1038"/>
          <ac:spMkLst>
            <pc:docMk/>
            <pc:sldMk cId="2415368036" sldId="2058"/>
            <ac:spMk id="24" creationId="{18880B87-24D8-0050-BD17-CEE0A62E4BA9}"/>
          </ac:spMkLst>
        </pc:spChg>
        <pc:grpChg chg="add mod">
          <ac:chgData name="Kasra Keshavarz" userId="d4789db2-93a2-4e3b-b8fe-e6f9225eaa6c" providerId="ADAL" clId="{6BCB74A3-F9AF-5147-8467-B8D956328950}" dt="2024-03-20T02:30:02.281" v="5508" actId="1076"/>
          <ac:grpSpMkLst>
            <pc:docMk/>
            <pc:sldMk cId="2415368036" sldId="2058"/>
            <ac:grpSpMk id="8" creationId="{7034EB30-8064-8B5B-9474-A4841FC4867D}"/>
          </ac:grpSpMkLst>
        </pc:grpChg>
        <pc:grpChg chg="add del mod">
          <ac:chgData name="Kasra Keshavarz" userId="d4789db2-93a2-4e3b-b8fe-e6f9225eaa6c" providerId="ADAL" clId="{6BCB74A3-F9AF-5147-8467-B8D956328950}" dt="2024-03-20T02:27:48.548" v="5405" actId="478"/>
          <ac:grpSpMkLst>
            <pc:docMk/>
            <pc:sldMk cId="2415368036" sldId="2058"/>
            <ac:grpSpMk id="9" creationId="{76222A72-6960-0800-B3F0-E7629D36F681}"/>
          </ac:grpSpMkLst>
        </pc:grpChg>
        <pc:grpChg chg="add mod">
          <ac:chgData name="Kasra Keshavarz" userId="d4789db2-93a2-4e3b-b8fe-e6f9225eaa6c" providerId="ADAL" clId="{6BCB74A3-F9AF-5147-8467-B8D956328950}" dt="2024-03-20T02:27:52.271" v="5406" actId="1076"/>
          <ac:grpSpMkLst>
            <pc:docMk/>
            <pc:sldMk cId="2415368036" sldId="2058"/>
            <ac:grpSpMk id="16" creationId="{0602CAC1-C64F-87B1-071E-536C14BD01CC}"/>
          </ac:grpSpMkLst>
        </pc:grpChg>
        <pc:picChg chg="add del mod">
          <ac:chgData name="Kasra Keshavarz" userId="d4789db2-93a2-4e3b-b8fe-e6f9225eaa6c" providerId="ADAL" clId="{6BCB74A3-F9AF-5147-8467-B8D956328950}" dt="2024-03-20T02:29:00.857" v="5410" actId="478"/>
          <ac:picMkLst>
            <pc:docMk/>
            <pc:sldMk cId="2415368036" sldId="2058"/>
            <ac:picMk id="3" creationId="{36FE9E65-C36C-FE8B-3107-E5E5932D14B7}"/>
          </ac:picMkLst>
        </pc:picChg>
        <pc:picChg chg="add mod">
          <ac:chgData name="Kasra Keshavarz" userId="d4789db2-93a2-4e3b-b8fe-e6f9225eaa6c" providerId="ADAL" clId="{6BCB74A3-F9AF-5147-8467-B8D956328950}" dt="2024-03-20T02:29:21.093" v="5416" actId="1076"/>
          <ac:picMkLst>
            <pc:docMk/>
            <pc:sldMk cId="2415368036" sldId="2058"/>
            <ac:picMk id="7" creationId="{9293EDC1-D967-8334-D512-C9DDB282E6B9}"/>
          </ac:picMkLst>
        </pc:picChg>
        <pc:picChg chg="add del mod">
          <ac:chgData name="Kasra Keshavarz" userId="d4789db2-93a2-4e3b-b8fe-e6f9225eaa6c" providerId="ADAL" clId="{6BCB74A3-F9AF-5147-8467-B8D956328950}" dt="2024-03-19T18:23:58.630" v="2802" actId="478"/>
          <ac:picMkLst>
            <pc:docMk/>
            <pc:sldMk cId="2415368036" sldId="2058"/>
            <ac:picMk id="8" creationId="{BE0122E4-93DF-CEBC-140E-9BB477424F8B}"/>
          </ac:picMkLst>
        </pc:picChg>
        <pc:picChg chg="add del mod">
          <ac:chgData name="Kasra Keshavarz" userId="d4789db2-93a2-4e3b-b8fe-e6f9225eaa6c" providerId="ADAL" clId="{6BCB74A3-F9AF-5147-8467-B8D956328950}" dt="2024-03-20T02:27:18.939" v="5400" actId="478"/>
          <ac:picMkLst>
            <pc:docMk/>
            <pc:sldMk cId="2415368036" sldId="2058"/>
            <ac:picMk id="22" creationId="{0AE04C16-79E2-1997-E863-AFB8A4BE1FFD}"/>
          </ac:picMkLst>
        </pc:picChg>
        <pc:picChg chg="add mod">
          <ac:chgData name="Kasra Keshavarz" userId="d4789db2-93a2-4e3b-b8fe-e6f9225eaa6c" providerId="ADAL" clId="{6BCB74A3-F9AF-5147-8467-B8D956328950}" dt="2024-03-19T20:31:13.942" v="2945" actId="571"/>
          <ac:picMkLst>
            <pc:docMk/>
            <pc:sldMk cId="2415368036" sldId="2058"/>
            <ac:picMk id="25" creationId="{0BF8251F-11F7-DFB9-0109-3BBF01D2761C}"/>
          </ac:picMkLst>
        </pc:picChg>
        <pc:cxnChg chg="mod">
          <ac:chgData name="Kasra Keshavarz" userId="d4789db2-93a2-4e3b-b8fe-e6f9225eaa6c" providerId="ADAL" clId="{6BCB74A3-F9AF-5147-8467-B8D956328950}" dt="2024-03-20T02:27:48.548" v="5405" actId="478"/>
          <ac:cxnSpMkLst>
            <pc:docMk/>
            <pc:sldMk cId="2415368036" sldId="2058"/>
            <ac:cxnSpMk id="10" creationId="{7F0AB50A-DA7D-CD30-DC19-283DAEF1F4CB}"/>
          </ac:cxnSpMkLst>
        </pc:cxnChg>
        <pc:cxnChg chg="mod">
          <ac:chgData name="Kasra Keshavarz" userId="d4789db2-93a2-4e3b-b8fe-e6f9225eaa6c" providerId="ADAL" clId="{6BCB74A3-F9AF-5147-8467-B8D956328950}" dt="2024-03-20T02:30:04.879" v="5509" actId="14100"/>
          <ac:cxnSpMkLst>
            <pc:docMk/>
            <pc:sldMk cId="2415368036" sldId="2058"/>
            <ac:cxnSpMk id="13" creationId="{6F926695-4F20-E76A-0845-B60ED72B8A51}"/>
          </ac:cxnSpMkLst>
        </pc:cxnChg>
        <pc:cxnChg chg="add mod">
          <ac:chgData name="Kasra Keshavarz" userId="d4789db2-93a2-4e3b-b8fe-e6f9225eaa6c" providerId="ADAL" clId="{6BCB74A3-F9AF-5147-8467-B8D956328950}" dt="2024-03-19T18:22:34.887" v="2738"/>
          <ac:cxnSpMkLst>
            <pc:docMk/>
            <pc:sldMk cId="2415368036" sldId="2058"/>
            <ac:cxnSpMk id="15" creationId="{B9C4438A-79B1-D08A-E0AB-EAD9D5C3F5DD}"/>
          </ac:cxnSpMkLst>
        </pc:cxnChg>
        <pc:cxnChg chg="mod">
          <ac:chgData name="Kasra Keshavarz" userId="d4789db2-93a2-4e3b-b8fe-e6f9225eaa6c" providerId="ADAL" clId="{6BCB74A3-F9AF-5147-8467-B8D956328950}" dt="2024-03-20T02:29:56.912" v="5506" actId="255"/>
          <ac:cxnSpMkLst>
            <pc:docMk/>
            <pc:sldMk cId="2415368036" sldId="2058"/>
            <ac:cxnSpMk id="17" creationId="{93B55FF9-6ABD-1453-5935-3215E34B2E6D}"/>
          </ac:cxnSpMkLst>
        </pc:cxnChg>
      </pc:sldChg>
      <pc:sldChg chg="addSp delSp modSp new del mod modTransition">
        <pc:chgData name="Kasra Keshavarz" userId="d4789db2-93a2-4e3b-b8fe-e6f9225eaa6c" providerId="ADAL" clId="{6BCB74A3-F9AF-5147-8467-B8D956328950}" dt="2024-03-20T22:06:20.618" v="12457" actId="2696"/>
        <pc:sldMkLst>
          <pc:docMk/>
          <pc:sldMk cId="829446059" sldId="2059"/>
        </pc:sldMkLst>
        <pc:spChg chg="del">
          <ac:chgData name="Kasra Keshavarz" userId="d4789db2-93a2-4e3b-b8fe-e6f9225eaa6c" providerId="ADAL" clId="{6BCB74A3-F9AF-5147-8467-B8D956328950}" dt="2024-03-20T00:25:34.720" v="3115" actId="478"/>
          <ac:spMkLst>
            <pc:docMk/>
            <pc:sldMk cId="829446059" sldId="2059"/>
            <ac:spMk id="2" creationId="{E1A7938D-B30F-697B-1B9B-05AA46574E6D}"/>
          </ac:spMkLst>
        </pc:spChg>
        <pc:spChg chg="del">
          <ac:chgData name="Kasra Keshavarz" userId="d4789db2-93a2-4e3b-b8fe-e6f9225eaa6c" providerId="ADAL" clId="{6BCB74A3-F9AF-5147-8467-B8D956328950}" dt="2024-03-20T00:25:33.597" v="3114" actId="478"/>
          <ac:spMkLst>
            <pc:docMk/>
            <pc:sldMk cId="829446059" sldId="2059"/>
            <ac:spMk id="3" creationId="{1D58D7FD-3B26-EF07-69C6-4C421E68EA12}"/>
          </ac:spMkLst>
        </pc:spChg>
        <pc:spChg chg="add mod">
          <ac:chgData name="Kasra Keshavarz" userId="d4789db2-93a2-4e3b-b8fe-e6f9225eaa6c" providerId="ADAL" clId="{6BCB74A3-F9AF-5147-8467-B8D956328950}" dt="2024-03-20T00:25:31.510" v="3113"/>
          <ac:spMkLst>
            <pc:docMk/>
            <pc:sldMk cId="829446059" sldId="2059"/>
            <ac:spMk id="5" creationId="{0003D72D-9444-0183-40E9-1DF354697ABA}"/>
          </ac:spMkLst>
        </pc:spChg>
        <pc:spChg chg="add mod">
          <ac:chgData name="Kasra Keshavarz" userId="d4789db2-93a2-4e3b-b8fe-e6f9225eaa6c" providerId="ADAL" clId="{6BCB74A3-F9AF-5147-8467-B8D956328950}" dt="2024-03-20T00:25:31.510" v="3113"/>
          <ac:spMkLst>
            <pc:docMk/>
            <pc:sldMk cId="829446059" sldId="2059"/>
            <ac:spMk id="6" creationId="{09CCEBA7-B0A5-5933-8489-76FF0C87386B}"/>
          </ac:spMkLst>
        </pc:spChg>
        <pc:spChg chg="add 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1" creationId="{27FF0549-5AC6-203B-6F67-554D9A68AE51}"/>
          </ac:spMkLst>
        </pc:spChg>
        <pc:spChg chg="add 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5" creationId="{09D9922F-165F-2D94-6E3D-FB6AB9A3EF25}"/>
          </ac:spMkLst>
        </pc:spChg>
        <pc:spChg chg="add 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6" creationId="{82A1BC39-AA1A-3538-723C-AE3E757C7966}"/>
          </ac:spMkLst>
        </pc:spChg>
        <pc:spChg chg="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9" creationId="{4E84A3AA-A1D9-262D-D7CA-A3EE55BC31C1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20" creationId="{222F7BA6-1AA2-22FF-9795-1CFD424CF93A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21" creationId="{7A6742FC-D5AF-8736-DF77-8A0FC5ADA4C5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26" creationId="{18D9B141-2D6B-98AA-10C0-F9BB920764E2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30" creationId="{F8CFACBE-BFA2-7039-2B0A-5D7DD3D9437A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31" creationId="{852EF833-7407-E6FF-4023-9D37A1FEF1DC}"/>
          </ac:spMkLst>
        </pc:spChg>
        <pc:spChg chg="mod">
          <ac:chgData name="Kasra Keshavarz" userId="d4789db2-93a2-4e3b-b8fe-e6f9225eaa6c" providerId="ADAL" clId="{6BCB74A3-F9AF-5147-8467-B8D956328950}" dt="2024-03-20T00:25:35.132" v="3116"/>
          <ac:spMkLst>
            <pc:docMk/>
            <pc:sldMk cId="829446059" sldId="2059"/>
            <ac:spMk id="34" creationId="{6C80FF32-0AFA-03A2-A6AD-8A9A28591AC9}"/>
          </ac:spMkLst>
        </pc:spChg>
        <pc:spChg chg="add del mod">
          <ac:chgData name="Kasra Keshavarz" userId="d4789db2-93a2-4e3b-b8fe-e6f9225eaa6c" providerId="ADAL" clId="{6BCB74A3-F9AF-5147-8467-B8D956328950}" dt="2024-03-20T00:25:40" v="3118" actId="478"/>
          <ac:spMkLst>
            <pc:docMk/>
            <pc:sldMk cId="829446059" sldId="2059"/>
            <ac:spMk id="35" creationId="{5633046C-357D-FA32-EB0D-493E5CF96E6A}"/>
          </ac:spMkLst>
        </pc:spChg>
        <pc:spChg chg="add del mod">
          <ac:chgData name="Kasra Keshavarz" userId="d4789db2-93a2-4e3b-b8fe-e6f9225eaa6c" providerId="ADAL" clId="{6BCB74A3-F9AF-5147-8467-B8D956328950}" dt="2024-03-20T00:25:42.833" v="3120" actId="478"/>
          <ac:spMkLst>
            <pc:docMk/>
            <pc:sldMk cId="829446059" sldId="2059"/>
            <ac:spMk id="36" creationId="{B026CFAD-DF68-EEDB-8D44-E25E74F1BAA3}"/>
          </ac:spMkLst>
        </pc:spChg>
        <pc:spChg chg="add mod">
          <ac:chgData name="Kasra Keshavarz" userId="d4789db2-93a2-4e3b-b8fe-e6f9225eaa6c" providerId="ADAL" clId="{6BCB74A3-F9AF-5147-8467-B8D956328950}" dt="2024-03-20T00:26:38.381" v="3164" actId="14100"/>
          <ac:spMkLst>
            <pc:docMk/>
            <pc:sldMk cId="829446059" sldId="2059"/>
            <ac:spMk id="37" creationId="{BB151CF9-D1D9-538B-4E3A-A5B1D8B8AEAD}"/>
          </ac:spMkLst>
        </pc:spChg>
        <pc:spChg chg="add 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42" creationId="{AE2C98E7-6DE1-57C1-DEA3-5A84F325847C}"/>
          </ac:spMkLst>
        </pc:spChg>
        <pc:spChg chg="add 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46" creationId="{F7EF14BE-BD8A-255B-B325-57483554CB26}"/>
          </ac:spMkLst>
        </pc:spChg>
        <pc:spChg chg="add 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47" creationId="{4A3F19E3-D825-9E94-9242-EFFDDB90CA89}"/>
          </ac:spMkLst>
        </pc:spChg>
        <pc:spChg chg="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50" creationId="{50FA57F5-408E-C362-5C2C-FA75D633376D}"/>
          </ac:spMkLst>
        </pc:spChg>
        <pc:spChg chg="add del mod">
          <ac:chgData name="Kasra Keshavarz" userId="d4789db2-93a2-4e3b-b8fe-e6f9225eaa6c" providerId="ADAL" clId="{6BCB74A3-F9AF-5147-8467-B8D956328950}" dt="2024-03-20T00:25:48.928" v="3123" actId="478"/>
          <ac:spMkLst>
            <pc:docMk/>
            <pc:sldMk cId="829446059" sldId="2059"/>
            <ac:spMk id="52" creationId="{E83BFC0B-6181-3239-3F8B-7F68724BAAA6}"/>
          </ac:spMkLst>
        </pc:spChg>
        <pc:spChg chg="add mod">
          <ac:chgData name="Kasra Keshavarz" userId="d4789db2-93a2-4e3b-b8fe-e6f9225eaa6c" providerId="ADAL" clId="{6BCB74A3-F9AF-5147-8467-B8D956328950}" dt="2024-03-20T00:25:48.286" v="3122"/>
          <ac:spMkLst>
            <pc:docMk/>
            <pc:sldMk cId="829446059" sldId="2059"/>
            <ac:spMk id="53" creationId="{AF5050F6-878E-CF98-41E0-236DB4819529}"/>
          </ac:spMkLst>
        </pc:spChg>
        <pc:spChg chg="add del mod">
          <ac:chgData name="Kasra Keshavarz" userId="d4789db2-93a2-4e3b-b8fe-e6f9225eaa6c" providerId="ADAL" clId="{6BCB74A3-F9AF-5147-8467-B8D956328950}" dt="2024-03-20T00:26:46.432" v="3167" actId="478"/>
          <ac:spMkLst>
            <pc:docMk/>
            <pc:sldMk cId="829446059" sldId="2059"/>
            <ac:spMk id="54" creationId="{4F8C5D6F-3485-80CD-7D1C-B91D617ED9D6}"/>
          </ac:spMkLst>
        </pc:spChg>
        <pc:spChg chg="add del mod">
          <ac:chgData name="Kasra Keshavarz" userId="d4789db2-93a2-4e3b-b8fe-e6f9225eaa6c" providerId="ADAL" clId="{6BCB74A3-F9AF-5147-8467-B8D956328950}" dt="2024-03-20T00:26:32.664" v="3163" actId="478"/>
          <ac:spMkLst>
            <pc:docMk/>
            <pc:sldMk cId="829446059" sldId="2059"/>
            <ac:spMk id="55" creationId="{04BEF5DD-938C-BFDE-799C-80FFDE818433}"/>
          </ac:spMkLst>
        </pc:spChg>
        <pc:spChg chg="add mod">
          <ac:chgData name="Kasra Keshavarz" userId="d4789db2-93a2-4e3b-b8fe-e6f9225eaa6c" providerId="ADAL" clId="{6BCB74A3-F9AF-5147-8467-B8D956328950}" dt="2024-03-20T00:26:30.434" v="3162" actId="571"/>
          <ac:spMkLst>
            <pc:docMk/>
            <pc:sldMk cId="829446059" sldId="2059"/>
            <ac:spMk id="56" creationId="{4C3E3286-CBB3-2316-CFB9-8BF95DB1A797}"/>
          </ac:spMkLst>
        </pc:spChg>
        <pc:spChg chg="add del mod">
          <ac:chgData name="Kasra Keshavarz" userId="d4789db2-93a2-4e3b-b8fe-e6f9225eaa6c" providerId="ADAL" clId="{6BCB74A3-F9AF-5147-8467-B8D956328950}" dt="2024-03-20T00:26:46.432" v="3167" actId="478"/>
          <ac:spMkLst>
            <pc:docMk/>
            <pc:sldMk cId="829446059" sldId="2059"/>
            <ac:spMk id="58" creationId="{5E14CFBB-70F2-18E7-7E3E-140438307EE9}"/>
          </ac:spMkLst>
        </pc:spChg>
        <pc:grpChg chg="add mod">
          <ac:chgData name="Kasra Keshavarz" userId="d4789db2-93a2-4e3b-b8fe-e6f9225eaa6c" providerId="ADAL" clId="{6BCB74A3-F9AF-5147-8467-B8D956328950}" dt="2024-03-20T00:25:30.293" v="3112"/>
          <ac:grpSpMkLst>
            <pc:docMk/>
            <pc:sldMk cId="829446059" sldId="2059"/>
            <ac:grpSpMk id="17" creationId="{D1592426-DFAB-6801-A1DF-F58492FBEB77}"/>
          </ac:grpSpMkLst>
        </pc:grpChg>
        <pc:grpChg chg="add del mod">
          <ac:chgData name="Kasra Keshavarz" userId="d4789db2-93a2-4e3b-b8fe-e6f9225eaa6c" providerId="ADAL" clId="{6BCB74A3-F9AF-5147-8467-B8D956328950}" dt="2024-03-20T00:25:36.582" v="3117" actId="478"/>
          <ac:grpSpMkLst>
            <pc:docMk/>
            <pc:sldMk cId="829446059" sldId="2059"/>
            <ac:grpSpMk id="32" creationId="{D2B16F5B-7089-EDE9-FD31-ADA4EFE6E4AB}"/>
          </ac:grpSpMkLst>
        </pc:grpChg>
        <pc:grpChg chg="add mod">
          <ac:chgData name="Kasra Keshavarz" userId="d4789db2-93a2-4e3b-b8fe-e6f9225eaa6c" providerId="ADAL" clId="{6BCB74A3-F9AF-5147-8467-B8D956328950}" dt="2024-03-20T00:25:40.457" v="3119"/>
          <ac:grpSpMkLst>
            <pc:docMk/>
            <pc:sldMk cId="829446059" sldId="2059"/>
            <ac:grpSpMk id="48" creationId="{5B1DC263-70FA-AE48-9FDC-0969DBBB8951}"/>
          </ac:grpSpMkLst>
        </pc:grp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7" creationId="{121FB4A6-ABC4-7624-C802-766F1D542911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8" creationId="{EE1CD00D-2182-24AD-B5C3-7DFB27FDECAD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9" creationId="{7153920E-AA95-D8A9-321F-2A1B338019DD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10" creationId="{970746B4-8263-5F85-66DB-7924E49F09DB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12" creationId="{3B92A7C4-019B-EA1E-0F06-1726EE60DB82}"/>
          </ac:picMkLst>
        </pc:picChg>
        <pc:picChg chg="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18" creationId="{B5A1DD82-FD0F-1C00-4FFB-19B7C9DDF392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2" creationId="{8C11715E-6ABB-585D-1290-17B207409C5F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3" creationId="{9E38B4ED-6D19-918A-5EE9-154777DDFD4E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4" creationId="{DC014E06-214C-FD1B-050C-E337E175722A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5" creationId="{2B509226-F0C9-5194-4686-79290B9D86D6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7" creationId="{B33736D7-4A52-014F-889F-5730A392D819}"/>
          </ac:picMkLst>
        </pc:picChg>
        <pc:picChg chg="mod">
          <ac:chgData name="Kasra Keshavarz" userId="d4789db2-93a2-4e3b-b8fe-e6f9225eaa6c" providerId="ADAL" clId="{6BCB74A3-F9AF-5147-8467-B8D956328950}" dt="2024-03-20T00:25:35.132" v="3116"/>
          <ac:picMkLst>
            <pc:docMk/>
            <pc:sldMk cId="829446059" sldId="2059"/>
            <ac:picMk id="33" creationId="{E4456B72-212A-7F80-6B3D-C0FDFD80510E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38" creationId="{80257963-1CC5-39E8-0430-DBC84130D697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39" creationId="{02E35E68-CA0C-3D03-6FFE-61315763CA30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0" creationId="{E763C5C8-195D-D0F1-7993-32787AEB67FA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1" creationId="{7E63D950-CF90-CB79-F043-54FB768E44B4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3" creationId="{3BCCCBE0-881B-CBE1-0D21-AAC9481A984B}"/>
          </ac:picMkLst>
        </pc:picChg>
        <pc:picChg chg="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9" creationId="{2F11B2AB-56F3-BC35-F5DA-67995DC09FD7}"/>
          </ac:picMkLst>
        </pc:picChg>
        <pc:cxnChg chg="add mod">
          <ac:chgData name="Kasra Keshavarz" userId="d4789db2-93a2-4e3b-b8fe-e6f9225eaa6c" providerId="ADAL" clId="{6BCB74A3-F9AF-5147-8467-B8D956328950}" dt="2024-03-20T00:25:30.293" v="3112"/>
          <ac:cxnSpMkLst>
            <pc:docMk/>
            <pc:sldMk cId="829446059" sldId="2059"/>
            <ac:cxnSpMk id="13" creationId="{D7FE4019-CEF6-8A11-DFB7-6E97D833BF6D}"/>
          </ac:cxnSpMkLst>
        </pc:cxnChg>
        <pc:cxnChg chg="add mod">
          <ac:chgData name="Kasra Keshavarz" userId="d4789db2-93a2-4e3b-b8fe-e6f9225eaa6c" providerId="ADAL" clId="{6BCB74A3-F9AF-5147-8467-B8D956328950}" dt="2024-03-20T00:25:30.293" v="3112"/>
          <ac:cxnSpMkLst>
            <pc:docMk/>
            <pc:sldMk cId="829446059" sldId="2059"/>
            <ac:cxnSpMk id="14" creationId="{FFF62666-27F2-2A81-3352-BC8D71DBEE97}"/>
          </ac:cxnSpMkLst>
        </pc:cxnChg>
        <pc:cxnChg chg="add del mod">
          <ac:chgData name="Kasra Keshavarz" userId="d4789db2-93a2-4e3b-b8fe-e6f9225eaa6c" providerId="ADAL" clId="{6BCB74A3-F9AF-5147-8467-B8D956328950}" dt="2024-03-20T00:25:36.582" v="3117" actId="478"/>
          <ac:cxnSpMkLst>
            <pc:docMk/>
            <pc:sldMk cId="829446059" sldId="2059"/>
            <ac:cxnSpMk id="28" creationId="{3B9A01B8-FDFE-0851-EB34-0265692D6EB8}"/>
          </ac:cxnSpMkLst>
        </pc:cxnChg>
        <pc:cxnChg chg="add del mod">
          <ac:chgData name="Kasra Keshavarz" userId="d4789db2-93a2-4e3b-b8fe-e6f9225eaa6c" providerId="ADAL" clId="{6BCB74A3-F9AF-5147-8467-B8D956328950}" dt="2024-03-20T00:25:36.582" v="3117" actId="478"/>
          <ac:cxnSpMkLst>
            <pc:docMk/>
            <pc:sldMk cId="829446059" sldId="2059"/>
            <ac:cxnSpMk id="29" creationId="{7F69B56B-B4FA-FE24-01E8-1CE70D5BDDF4}"/>
          </ac:cxnSpMkLst>
        </pc:cxnChg>
        <pc:cxnChg chg="add mod">
          <ac:chgData name="Kasra Keshavarz" userId="d4789db2-93a2-4e3b-b8fe-e6f9225eaa6c" providerId="ADAL" clId="{6BCB74A3-F9AF-5147-8467-B8D956328950}" dt="2024-03-20T00:25:40.457" v="3119"/>
          <ac:cxnSpMkLst>
            <pc:docMk/>
            <pc:sldMk cId="829446059" sldId="2059"/>
            <ac:cxnSpMk id="44" creationId="{6EFF6E9A-EF38-06F1-5873-47FDFA78805E}"/>
          </ac:cxnSpMkLst>
        </pc:cxnChg>
        <pc:cxnChg chg="add mod">
          <ac:chgData name="Kasra Keshavarz" userId="d4789db2-93a2-4e3b-b8fe-e6f9225eaa6c" providerId="ADAL" clId="{6BCB74A3-F9AF-5147-8467-B8D956328950}" dt="2024-03-20T00:25:40.457" v="3119"/>
          <ac:cxnSpMkLst>
            <pc:docMk/>
            <pc:sldMk cId="829446059" sldId="2059"/>
            <ac:cxnSpMk id="45" creationId="{343F596B-C199-0771-B5C4-7AD46EEC1AAF}"/>
          </ac:cxnSpMkLst>
        </pc:cxnChg>
      </pc:sldChg>
      <pc:sldChg chg="addSp delSp modSp new del mod modTransition">
        <pc:chgData name="Kasra Keshavarz" userId="d4789db2-93a2-4e3b-b8fe-e6f9225eaa6c" providerId="ADAL" clId="{6BCB74A3-F9AF-5147-8467-B8D956328950}" dt="2024-03-20T22:06:20.618" v="12457" actId="2696"/>
        <pc:sldMkLst>
          <pc:docMk/>
          <pc:sldMk cId="1876443029" sldId="2060"/>
        </pc:sldMkLst>
        <pc:spChg chg="del">
          <ac:chgData name="Kasra Keshavarz" userId="d4789db2-93a2-4e3b-b8fe-e6f9225eaa6c" providerId="ADAL" clId="{6BCB74A3-F9AF-5147-8467-B8D956328950}" dt="2024-03-20T00:26:49.572" v="3170" actId="478"/>
          <ac:spMkLst>
            <pc:docMk/>
            <pc:sldMk cId="1876443029" sldId="2060"/>
            <ac:spMk id="2" creationId="{E2860458-EA2C-4B18-3AB7-CB2E26128EB2}"/>
          </ac:spMkLst>
        </pc:spChg>
        <pc:spChg chg="del">
          <ac:chgData name="Kasra Keshavarz" userId="d4789db2-93a2-4e3b-b8fe-e6f9225eaa6c" providerId="ADAL" clId="{6BCB74A3-F9AF-5147-8467-B8D956328950}" dt="2024-03-20T00:27:00.268" v="3172" actId="478"/>
          <ac:spMkLst>
            <pc:docMk/>
            <pc:sldMk cId="1876443029" sldId="2060"/>
            <ac:spMk id="3" creationId="{2CC73AA1-B893-399E-E793-8E1649D9348F}"/>
          </ac:spMkLst>
        </pc:spChg>
        <pc:spChg chg="add mod">
          <ac:chgData name="Kasra Keshavarz" userId="d4789db2-93a2-4e3b-b8fe-e6f9225eaa6c" providerId="ADAL" clId="{6BCB74A3-F9AF-5147-8467-B8D956328950}" dt="2024-03-20T00:26:48.932" v="3169"/>
          <ac:spMkLst>
            <pc:docMk/>
            <pc:sldMk cId="1876443029" sldId="2060"/>
            <ac:spMk id="5" creationId="{61C03F8D-58DB-2AB7-7B14-4C31CF01BCF9}"/>
          </ac:spMkLst>
        </pc:spChg>
        <pc:spChg chg="add mod">
          <ac:chgData name="Kasra Keshavarz" userId="d4789db2-93a2-4e3b-b8fe-e6f9225eaa6c" providerId="ADAL" clId="{6BCB74A3-F9AF-5147-8467-B8D956328950}" dt="2024-03-20T00:26:49.855" v="3171"/>
          <ac:spMkLst>
            <pc:docMk/>
            <pc:sldMk cId="1876443029" sldId="2060"/>
            <ac:spMk id="6" creationId="{2490D051-BD1E-358C-DED5-ABD3CF534BE4}"/>
          </ac:spMkLst>
        </pc:spChg>
        <pc:spChg chg="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9" creationId="{02B9614B-3811-F0E2-EFD4-380C9D1C0E9D}"/>
          </ac:spMkLst>
        </pc:spChg>
        <pc:spChg chg="add del mod">
          <ac:chgData name="Kasra Keshavarz" userId="d4789db2-93a2-4e3b-b8fe-e6f9225eaa6c" providerId="ADAL" clId="{6BCB74A3-F9AF-5147-8467-B8D956328950}" dt="2024-03-20T00:27:03.598" v="3174" actId="478"/>
          <ac:spMkLst>
            <pc:docMk/>
            <pc:sldMk cId="1876443029" sldId="2060"/>
            <ac:spMk id="10" creationId="{C74F63D4-902E-AF05-9300-07311AC556EF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11" creationId="{FFA08909-7BE8-F84C-22FE-D63815C4D2AD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16" creationId="{4C5997FA-EBE0-9DE3-2B63-DD9F42025EC7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20" creationId="{8C282420-3BBE-E8B9-0BE5-B739B0CC1266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21" creationId="{E72C1F84-9226-C5C4-79E6-F6D46E241DEA}"/>
          </ac:spMkLst>
        </pc:spChg>
        <pc:spChg chg="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27" creationId="{52978921-34A4-8CBD-BD4E-13C19817ED50}"/>
          </ac:spMkLst>
        </pc:spChg>
        <pc:spChg chg="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33" creationId="{EED31B0D-A41B-72DD-06B0-E8A2F413FF4A}"/>
          </ac:spMkLst>
        </pc:spChg>
        <pc:spChg chg="add mod">
          <ac:chgData name="Kasra Keshavarz" userId="d4789db2-93a2-4e3b-b8fe-e6f9225eaa6c" providerId="ADAL" clId="{6BCB74A3-F9AF-5147-8467-B8D956328950}" dt="2024-03-20T00:27:19.914" v="3175"/>
          <ac:spMkLst>
            <pc:docMk/>
            <pc:sldMk cId="1876443029" sldId="2060"/>
            <ac:spMk id="34" creationId="{D5C93800-174A-1F14-DC46-4DAAC50EADDC}"/>
          </ac:spMkLst>
        </pc:spChg>
        <pc:grpChg chg="add mod">
          <ac:chgData name="Kasra Keshavarz" userId="d4789db2-93a2-4e3b-b8fe-e6f9225eaa6c" providerId="ADAL" clId="{6BCB74A3-F9AF-5147-8467-B8D956328950}" dt="2024-03-20T00:27:00.623" v="3173"/>
          <ac:grpSpMkLst>
            <pc:docMk/>
            <pc:sldMk cId="1876443029" sldId="2060"/>
            <ac:grpSpMk id="7" creationId="{B022D8A6-7CBB-BC51-F53C-B2CF23D97CFD}"/>
          </ac:grpSpMkLst>
        </pc:grpChg>
        <pc:grpChg chg="add mod">
          <ac:chgData name="Kasra Keshavarz" userId="d4789db2-93a2-4e3b-b8fe-e6f9225eaa6c" providerId="ADAL" clId="{6BCB74A3-F9AF-5147-8467-B8D956328950}" dt="2024-03-20T00:27:00.623" v="3173"/>
          <ac:grpSpMkLst>
            <pc:docMk/>
            <pc:sldMk cId="1876443029" sldId="2060"/>
            <ac:grpSpMk id="25" creationId="{E6CEF37F-02A9-3B1E-C6FB-E74D16A09F7E}"/>
          </ac:grpSpMkLst>
        </pc:grpChg>
        <pc:grpChg chg="add mod">
          <ac:chgData name="Kasra Keshavarz" userId="d4789db2-93a2-4e3b-b8fe-e6f9225eaa6c" providerId="ADAL" clId="{6BCB74A3-F9AF-5147-8467-B8D956328950}" dt="2024-03-20T00:27:00.623" v="3173"/>
          <ac:grpSpMkLst>
            <pc:docMk/>
            <pc:sldMk cId="1876443029" sldId="2060"/>
            <ac:grpSpMk id="31" creationId="{68567861-88D8-925E-762C-F60C157F5796}"/>
          </ac:grpSpMkLst>
        </pc:grpChg>
        <pc:picChg chg="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8" creationId="{CC87C0D8-5C5F-F276-DFAA-7EA5CD262181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2" creationId="{7A219393-70FD-9ADD-86D5-383AFBA52CB3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3" creationId="{66700072-2403-5BBC-7AD7-0926B807332D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4" creationId="{0636242E-64E5-056A-C979-7AB0E3348503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5" creationId="{670901CB-1B65-B772-B4F4-FDEDDEE28EEA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7" creationId="{CDB20A63-5F53-ED20-7F51-BED20FF92F99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22" creationId="{E2DF5107-0166-095A-6836-C2D50A42F409}"/>
          </ac:picMkLst>
        </pc:picChg>
        <pc:picChg chg="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26" creationId="{A0D971EE-CE0F-A471-0014-96A97537BBEC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28" creationId="{33C6561C-D1AF-83D9-EC34-DABF573BD96D}"/>
          </ac:picMkLst>
        </pc:picChg>
        <pc:picChg chg="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32" creationId="{A624AC22-BB4E-1C53-31D0-024B2BAC88BA}"/>
          </ac:picMkLst>
        </pc:pic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18" creationId="{A408185B-8309-C0DC-D2DD-B52C13483AE6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19" creationId="{33CE7A3E-EB4F-5C92-7D4F-17406B65187B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23" creationId="{3D3D90CB-7541-E971-C89E-47200DFC75CF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24" creationId="{BCA52ED7-E096-1E80-0A7F-F6AA208C3384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29" creationId="{5404E0F6-2F09-7C7B-54EA-272422F8CCB4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30" creationId="{9DB25699-175B-D671-5E99-BF319FF42367}"/>
          </ac:cxnSpMkLst>
        </pc:cxnChg>
      </pc:sldChg>
      <pc:sldChg chg="addSp delSp modSp new del mod modTransition modAnim">
        <pc:chgData name="Kasra Keshavarz" userId="d4789db2-93a2-4e3b-b8fe-e6f9225eaa6c" providerId="ADAL" clId="{6BCB74A3-F9AF-5147-8467-B8D956328950}" dt="2024-03-20T22:06:20.618" v="12457" actId="2696"/>
        <pc:sldMkLst>
          <pc:docMk/>
          <pc:sldMk cId="1355897000" sldId="2061"/>
        </pc:sldMkLst>
        <pc:spChg chg="del">
          <ac:chgData name="Kasra Keshavarz" userId="d4789db2-93a2-4e3b-b8fe-e6f9225eaa6c" providerId="ADAL" clId="{6BCB74A3-F9AF-5147-8467-B8D956328950}" dt="2024-03-20T00:27:44.632" v="3179" actId="478"/>
          <ac:spMkLst>
            <pc:docMk/>
            <pc:sldMk cId="1355897000" sldId="2061"/>
            <ac:spMk id="2" creationId="{BC249EB9-A337-760B-3B4D-220FD6B9C9FB}"/>
          </ac:spMkLst>
        </pc:spChg>
        <pc:spChg chg="del">
          <ac:chgData name="Kasra Keshavarz" userId="d4789db2-93a2-4e3b-b8fe-e6f9225eaa6c" providerId="ADAL" clId="{6BCB74A3-F9AF-5147-8467-B8D956328950}" dt="2024-03-20T00:27:40.707" v="3177" actId="478"/>
          <ac:spMkLst>
            <pc:docMk/>
            <pc:sldMk cId="1355897000" sldId="2061"/>
            <ac:spMk id="3" creationId="{A0455AEA-9F55-5F55-67C1-2DF08794DA6D}"/>
          </ac:spMkLst>
        </pc:spChg>
        <pc:spChg chg="add del mod">
          <ac:chgData name="Kasra Keshavarz" userId="d4789db2-93a2-4e3b-b8fe-e6f9225eaa6c" providerId="ADAL" clId="{6BCB74A3-F9AF-5147-8467-B8D956328950}" dt="2024-03-20T00:27:46.046" v="3180" actId="478"/>
          <ac:spMkLst>
            <pc:docMk/>
            <pc:sldMk cId="1355897000" sldId="2061"/>
            <ac:spMk id="5" creationId="{59108DB5-70CB-58BC-C52B-8085AC3C8017}"/>
          </ac:spMkLst>
        </pc:spChg>
        <pc:spChg chg="add mod">
          <ac:chgData name="Kasra Keshavarz" userId="d4789db2-93a2-4e3b-b8fe-e6f9225eaa6c" providerId="ADAL" clId="{6BCB74A3-F9AF-5147-8467-B8D956328950}" dt="2024-03-20T00:28:03.800" v="3185" actId="20577"/>
          <ac:spMkLst>
            <pc:docMk/>
            <pc:sldMk cId="1355897000" sldId="2061"/>
            <ac:spMk id="6" creationId="{AB267170-1A99-5070-8390-10DA30CDAD14}"/>
          </ac:spMkLst>
        </pc:spChg>
        <pc:spChg chg="add mod">
          <ac:chgData name="Kasra Keshavarz" userId="d4789db2-93a2-4e3b-b8fe-e6f9225eaa6c" providerId="ADAL" clId="{6BCB74A3-F9AF-5147-8467-B8D956328950}" dt="2024-03-20T00:27:41.643" v="3178"/>
          <ac:spMkLst>
            <pc:docMk/>
            <pc:sldMk cId="1355897000" sldId="2061"/>
            <ac:spMk id="7" creationId="{B9635F6C-A518-C709-246F-E65C71E466E1}"/>
          </ac:spMkLst>
        </pc:spChg>
        <pc:spChg chg="add mod">
          <ac:chgData name="Kasra Keshavarz" userId="d4789db2-93a2-4e3b-b8fe-e6f9225eaa6c" providerId="ADAL" clId="{6BCB74A3-F9AF-5147-8467-B8D956328950}" dt="2024-03-20T00:27:49.910" v="3181"/>
          <ac:spMkLst>
            <pc:docMk/>
            <pc:sldMk cId="1355897000" sldId="2061"/>
            <ac:spMk id="9" creationId="{A8355117-23ED-8482-D209-4E84F9921DBB}"/>
          </ac:spMkLst>
        </pc:spChg>
        <pc:spChg chg="add mod">
          <ac:chgData name="Kasra Keshavarz" userId="d4789db2-93a2-4e3b-b8fe-e6f9225eaa6c" providerId="ADAL" clId="{6BCB74A3-F9AF-5147-8467-B8D956328950}" dt="2024-03-20T00:28:17.743" v="3186"/>
          <ac:spMkLst>
            <pc:docMk/>
            <pc:sldMk cId="1355897000" sldId="2061"/>
            <ac:spMk id="10" creationId="{608552C0-B0D5-0B28-EB26-AE7AC962073B}"/>
          </ac:spMkLst>
        </pc:spChg>
        <pc:picChg chg="add mod">
          <ac:chgData name="Kasra Keshavarz" userId="d4789db2-93a2-4e3b-b8fe-e6f9225eaa6c" providerId="ADAL" clId="{6BCB74A3-F9AF-5147-8467-B8D956328950}" dt="2024-03-20T00:27:41.643" v="3178"/>
          <ac:picMkLst>
            <pc:docMk/>
            <pc:sldMk cId="1355897000" sldId="2061"/>
            <ac:picMk id="8" creationId="{676D86D5-AE64-04E7-4306-03D8E74EC973}"/>
          </ac:picMkLst>
        </pc:picChg>
      </pc:sldChg>
      <pc:sldChg chg="addSp delSp modSp new mod ord modTransition modAnim modNotesTx">
        <pc:chgData name="Kasra Keshavarz" userId="d4789db2-93a2-4e3b-b8fe-e6f9225eaa6c" providerId="ADAL" clId="{6BCB74A3-F9AF-5147-8467-B8D956328950}" dt="2024-03-21T02:57:14.587" v="16199" actId="20578"/>
        <pc:sldMkLst>
          <pc:docMk/>
          <pc:sldMk cId="2831233587" sldId="2062"/>
        </pc:sldMkLst>
        <pc:spChg chg="del">
          <ac:chgData name="Kasra Keshavarz" userId="d4789db2-93a2-4e3b-b8fe-e6f9225eaa6c" providerId="ADAL" clId="{6BCB74A3-F9AF-5147-8467-B8D956328950}" dt="2024-03-20T00:34:00.149" v="3262" actId="478"/>
          <ac:spMkLst>
            <pc:docMk/>
            <pc:sldMk cId="2831233587" sldId="2062"/>
            <ac:spMk id="2" creationId="{66E0FFF3-D661-A055-D700-6D609A4A0404}"/>
          </ac:spMkLst>
        </pc:spChg>
        <pc:spChg chg="del mod">
          <ac:chgData name="Kasra Keshavarz" userId="d4789db2-93a2-4e3b-b8fe-e6f9225eaa6c" providerId="ADAL" clId="{6BCB74A3-F9AF-5147-8467-B8D956328950}" dt="2024-03-20T00:36:23.667" v="3314" actId="478"/>
          <ac:spMkLst>
            <pc:docMk/>
            <pc:sldMk cId="2831233587" sldId="2062"/>
            <ac:spMk id="3" creationId="{3A70F3AC-58F7-274F-C536-C5D4800278E5}"/>
          </ac:spMkLst>
        </pc:spChg>
        <pc:spChg chg="add mod">
          <ac:chgData name="Kasra Keshavarz" userId="d4789db2-93a2-4e3b-b8fe-e6f9225eaa6c" providerId="ADAL" clId="{6BCB74A3-F9AF-5147-8467-B8D956328950}" dt="2024-03-20T00:34:00.491" v="3263"/>
          <ac:spMkLst>
            <pc:docMk/>
            <pc:sldMk cId="2831233587" sldId="2062"/>
            <ac:spMk id="5" creationId="{0B67E027-D1FD-D5FE-7D85-FC0582E104C8}"/>
          </ac:spMkLst>
        </pc:spChg>
        <pc:spChg chg="add mod">
          <ac:chgData name="Kasra Keshavarz" userId="d4789db2-93a2-4e3b-b8fe-e6f9225eaa6c" providerId="ADAL" clId="{6BCB74A3-F9AF-5147-8467-B8D956328950}" dt="2024-03-20T01:15:43.268" v="4537" actId="1036"/>
          <ac:spMkLst>
            <pc:docMk/>
            <pc:sldMk cId="2831233587" sldId="2062"/>
            <ac:spMk id="6" creationId="{AFF3A0F7-D0EA-5CF5-7251-439569E4238C}"/>
          </ac:spMkLst>
        </pc:spChg>
        <pc:spChg chg="add mod">
          <ac:chgData name="Kasra Keshavarz" userId="d4789db2-93a2-4e3b-b8fe-e6f9225eaa6c" providerId="ADAL" clId="{6BCB74A3-F9AF-5147-8467-B8D956328950}" dt="2024-03-20T01:15:47.682" v="4552" actId="1036"/>
          <ac:spMkLst>
            <pc:docMk/>
            <pc:sldMk cId="2831233587" sldId="2062"/>
            <ac:spMk id="9" creationId="{DA968E34-5553-7E9A-E38B-6B43909AE9A1}"/>
          </ac:spMkLst>
        </pc:spChg>
        <pc:spChg chg="add mod">
          <ac:chgData name="Kasra Keshavarz" userId="d4789db2-93a2-4e3b-b8fe-e6f9225eaa6c" providerId="ADAL" clId="{6BCB74A3-F9AF-5147-8467-B8D956328950}" dt="2024-03-20T01:19:04.627" v="4712" actId="20577"/>
          <ac:spMkLst>
            <pc:docMk/>
            <pc:sldMk cId="2831233587" sldId="2062"/>
            <ac:spMk id="15" creationId="{0F0FCFA3-3374-62DA-B2AF-F505EE324C0C}"/>
          </ac:spMkLst>
        </pc:spChg>
        <pc:spChg chg="mod">
          <ac:chgData name="Kasra Keshavarz" userId="d4789db2-93a2-4e3b-b8fe-e6f9225eaa6c" providerId="ADAL" clId="{6BCB74A3-F9AF-5147-8467-B8D956328950}" dt="2024-03-20T01:18:53.638" v="4696" actId="20577"/>
          <ac:spMkLst>
            <pc:docMk/>
            <pc:sldMk cId="2831233587" sldId="2062"/>
            <ac:spMk id="21" creationId="{34A68B2B-4BD1-9AA1-BA08-079CD16A020C}"/>
          </ac:spMkLst>
        </pc:spChg>
        <pc:grpChg chg="add mod">
          <ac:chgData name="Kasra Keshavarz" userId="d4789db2-93a2-4e3b-b8fe-e6f9225eaa6c" providerId="ADAL" clId="{6BCB74A3-F9AF-5147-8467-B8D956328950}" dt="2024-03-20T01:19:10.749" v="4716" actId="1036"/>
          <ac:grpSpMkLst>
            <pc:docMk/>
            <pc:sldMk cId="2831233587" sldId="2062"/>
            <ac:grpSpMk id="18" creationId="{8F31F048-D298-5B48-61F3-6C0D5CB0A24B}"/>
          </ac:grpSpMkLst>
        </pc:grpChg>
        <pc:grpChg chg="add mod">
          <ac:chgData name="Kasra Keshavarz" userId="d4789db2-93a2-4e3b-b8fe-e6f9225eaa6c" providerId="ADAL" clId="{6BCB74A3-F9AF-5147-8467-B8D956328950}" dt="2024-03-20T01:18:41.123" v="4641" actId="1076"/>
          <ac:grpSpMkLst>
            <pc:docMk/>
            <pc:sldMk cId="2831233587" sldId="2062"/>
            <ac:grpSpMk id="19" creationId="{F60B29A2-0669-C446-1CA5-3EEF81F952FB}"/>
          </ac:grpSpMkLst>
        </pc:grpChg>
        <pc:picChg chg="add del mod">
          <ac:chgData name="Kasra Keshavarz" userId="d4789db2-93a2-4e3b-b8fe-e6f9225eaa6c" providerId="ADAL" clId="{6BCB74A3-F9AF-5147-8467-B8D956328950}" dt="2024-03-20T01:17:09.153" v="4555" actId="478"/>
          <ac:picMkLst>
            <pc:docMk/>
            <pc:sldMk cId="2831233587" sldId="2062"/>
            <ac:picMk id="8" creationId="{0286FF32-7DED-41E9-3BE1-EA88B73DE430}"/>
          </ac:picMkLst>
        </pc:picChg>
        <pc:picChg chg="add mod">
          <ac:chgData name="Kasra Keshavarz" userId="d4789db2-93a2-4e3b-b8fe-e6f9225eaa6c" providerId="ADAL" clId="{6BCB74A3-F9AF-5147-8467-B8D956328950}" dt="2024-03-20T01:18:38.417" v="4640" actId="1076"/>
          <ac:picMkLst>
            <pc:docMk/>
            <pc:sldMk cId="2831233587" sldId="2062"/>
            <ac:picMk id="11" creationId="{275BAF83-945A-43B3-F2A5-281691B1F99D}"/>
          </ac:picMkLst>
        </pc:picChg>
        <pc:cxnChg chg="add mod">
          <ac:chgData name="Kasra Keshavarz" userId="d4789db2-93a2-4e3b-b8fe-e6f9225eaa6c" providerId="ADAL" clId="{6BCB74A3-F9AF-5147-8467-B8D956328950}" dt="2024-03-20T01:19:00.493" v="4699" actId="20577"/>
          <ac:cxnSpMkLst>
            <pc:docMk/>
            <pc:sldMk cId="2831233587" sldId="2062"/>
            <ac:cxnSpMk id="13" creationId="{1CFB6B02-E62D-40EE-67E3-280C2D9A20F1}"/>
          </ac:cxnSpMkLst>
        </pc:cxnChg>
        <pc:cxnChg chg="mod">
          <ac:chgData name="Kasra Keshavarz" userId="d4789db2-93a2-4e3b-b8fe-e6f9225eaa6c" providerId="ADAL" clId="{6BCB74A3-F9AF-5147-8467-B8D956328950}" dt="2024-03-20T01:18:49.087" v="4673" actId="20577"/>
          <ac:cxnSpMkLst>
            <pc:docMk/>
            <pc:sldMk cId="2831233587" sldId="2062"/>
            <ac:cxnSpMk id="20" creationId="{066C6F44-7DA1-5B40-41C7-092E1E96B1A5}"/>
          </ac:cxnSpMkLst>
        </pc:cxnChg>
      </pc:sldChg>
      <pc:sldChg chg="addSp delSp modSp new del mod delAnim modAnim">
        <pc:chgData name="Kasra Keshavarz" userId="d4789db2-93a2-4e3b-b8fe-e6f9225eaa6c" providerId="ADAL" clId="{6BCB74A3-F9AF-5147-8467-B8D956328950}" dt="2024-03-20T01:09:07.005" v="4160" actId="2696"/>
        <pc:sldMkLst>
          <pc:docMk/>
          <pc:sldMk cId="911946547" sldId="2063"/>
        </pc:sldMkLst>
        <pc:spChg chg="del">
          <ac:chgData name="Kasra Keshavarz" userId="d4789db2-93a2-4e3b-b8fe-e6f9225eaa6c" providerId="ADAL" clId="{6BCB74A3-F9AF-5147-8467-B8D956328950}" dt="2024-03-20T00:57:06.439" v="3433" actId="478"/>
          <ac:spMkLst>
            <pc:docMk/>
            <pc:sldMk cId="911946547" sldId="2063"/>
            <ac:spMk id="2" creationId="{32B76C3C-8053-3E91-7E6A-341F325198A8}"/>
          </ac:spMkLst>
        </pc:spChg>
        <pc:spChg chg="del">
          <ac:chgData name="Kasra Keshavarz" userId="d4789db2-93a2-4e3b-b8fe-e6f9225eaa6c" providerId="ADAL" clId="{6BCB74A3-F9AF-5147-8467-B8D956328950}" dt="2024-03-20T00:58:50.816" v="3435" actId="478"/>
          <ac:spMkLst>
            <pc:docMk/>
            <pc:sldMk cId="911946547" sldId="2063"/>
            <ac:spMk id="3" creationId="{77C8124A-D7B2-A82B-793D-8621E5C8E8F1}"/>
          </ac:spMkLst>
        </pc:spChg>
        <pc:spChg chg="add mod">
          <ac:chgData name="Kasra Keshavarz" userId="d4789db2-93a2-4e3b-b8fe-e6f9225eaa6c" providerId="ADAL" clId="{6BCB74A3-F9AF-5147-8467-B8D956328950}" dt="2024-03-20T00:57:06.751" v="3434"/>
          <ac:spMkLst>
            <pc:docMk/>
            <pc:sldMk cId="911946547" sldId="2063"/>
            <ac:spMk id="5" creationId="{05276CFD-46F8-E265-DE8E-3C7653992AEA}"/>
          </ac:spMkLst>
        </pc:spChg>
        <pc:spChg chg="add del mod">
          <ac:chgData name="Kasra Keshavarz" userId="d4789db2-93a2-4e3b-b8fe-e6f9225eaa6c" providerId="ADAL" clId="{6BCB74A3-F9AF-5147-8467-B8D956328950}" dt="2024-03-20T00:59:50.255" v="3455"/>
          <ac:spMkLst>
            <pc:docMk/>
            <pc:sldMk cId="911946547" sldId="2063"/>
            <ac:spMk id="8" creationId="{1F82FF6D-0928-A922-C280-A6F5EB562286}"/>
          </ac:spMkLst>
        </pc:spChg>
        <pc:spChg chg="add del mod">
          <ac:chgData name="Kasra Keshavarz" userId="d4789db2-93a2-4e3b-b8fe-e6f9225eaa6c" providerId="ADAL" clId="{6BCB74A3-F9AF-5147-8467-B8D956328950}" dt="2024-03-20T01:00:03.809" v="3460"/>
          <ac:spMkLst>
            <pc:docMk/>
            <pc:sldMk cId="911946547" sldId="2063"/>
            <ac:spMk id="9" creationId="{4FC915C3-2E76-C0A3-F102-3E9E5DA49368}"/>
          </ac:spMkLst>
        </pc:spChg>
        <pc:spChg chg="add mod">
          <ac:chgData name="Kasra Keshavarz" userId="d4789db2-93a2-4e3b-b8fe-e6f9225eaa6c" providerId="ADAL" clId="{6BCB74A3-F9AF-5147-8467-B8D956328950}" dt="2024-03-20T01:01:52.680" v="3667" actId="1037"/>
          <ac:spMkLst>
            <pc:docMk/>
            <pc:sldMk cId="911946547" sldId="2063"/>
            <ac:spMk id="10" creationId="{AEB92493-470C-D5E7-7EB6-FE9BC2F16615}"/>
          </ac:spMkLst>
        </pc:spChg>
        <pc:spChg chg="add mod">
          <ac:chgData name="Kasra Keshavarz" userId="d4789db2-93a2-4e3b-b8fe-e6f9225eaa6c" providerId="ADAL" clId="{6BCB74A3-F9AF-5147-8467-B8D956328950}" dt="2024-03-20T01:06:01.239" v="3898" actId="1076"/>
          <ac:spMkLst>
            <pc:docMk/>
            <pc:sldMk cId="911946547" sldId="2063"/>
            <ac:spMk id="11" creationId="{6CE4D5D2-8244-626B-1B97-8E25ED924028}"/>
          </ac:spMkLst>
        </pc:spChg>
        <pc:spChg chg="add mod">
          <ac:chgData name="Kasra Keshavarz" userId="d4789db2-93a2-4e3b-b8fe-e6f9225eaa6c" providerId="ADAL" clId="{6BCB74A3-F9AF-5147-8467-B8D956328950}" dt="2024-03-20T01:02:08.432" v="3675" actId="1038"/>
          <ac:spMkLst>
            <pc:docMk/>
            <pc:sldMk cId="911946547" sldId="2063"/>
            <ac:spMk id="12" creationId="{EBF5F359-3582-090F-282F-EE14B7B39585}"/>
          </ac:spMkLst>
        </pc:spChg>
        <pc:spChg chg="add mod">
          <ac:chgData name="Kasra Keshavarz" userId="d4789db2-93a2-4e3b-b8fe-e6f9225eaa6c" providerId="ADAL" clId="{6BCB74A3-F9AF-5147-8467-B8D956328950}" dt="2024-03-20T01:04:16.871" v="3756" actId="1076"/>
          <ac:spMkLst>
            <pc:docMk/>
            <pc:sldMk cId="911946547" sldId="2063"/>
            <ac:spMk id="13" creationId="{583E5B99-3C3A-F571-70A7-4AFAD85FB44E}"/>
          </ac:spMkLst>
        </pc:spChg>
        <pc:spChg chg="add mod">
          <ac:chgData name="Kasra Keshavarz" userId="d4789db2-93a2-4e3b-b8fe-e6f9225eaa6c" providerId="ADAL" clId="{6BCB74A3-F9AF-5147-8467-B8D956328950}" dt="2024-03-20T01:06:51.443" v="3904" actId="20577"/>
          <ac:spMkLst>
            <pc:docMk/>
            <pc:sldMk cId="911946547" sldId="2063"/>
            <ac:spMk id="15" creationId="{BDE98D1B-97BC-F08F-7E26-E3E909B9D6F2}"/>
          </ac:spMkLst>
        </pc:spChg>
        <pc:spChg chg="add mod">
          <ac:chgData name="Kasra Keshavarz" userId="d4789db2-93a2-4e3b-b8fe-e6f9225eaa6c" providerId="ADAL" clId="{6BCB74A3-F9AF-5147-8467-B8D956328950}" dt="2024-03-20T01:07:26.630" v="4041" actId="20577"/>
          <ac:spMkLst>
            <pc:docMk/>
            <pc:sldMk cId="911946547" sldId="2063"/>
            <ac:spMk id="17" creationId="{DA8F3CCE-4276-C266-B7A2-F74E3D01494A}"/>
          </ac:spMkLst>
        </pc:spChg>
        <pc:grpChg chg="add">
          <ac:chgData name="Kasra Keshavarz" userId="d4789db2-93a2-4e3b-b8fe-e6f9225eaa6c" providerId="ADAL" clId="{6BCB74A3-F9AF-5147-8467-B8D956328950}" dt="2024-03-20T01:04:26.233" v="3757" actId="164"/>
          <ac:grpSpMkLst>
            <pc:docMk/>
            <pc:sldMk cId="911946547" sldId="2063"/>
            <ac:grpSpMk id="14" creationId="{9C3AD927-868C-2411-3C07-6F3716ECDD9B}"/>
          </ac:grpSpMkLst>
        </pc:grpChg>
        <pc:picChg chg="add mod">
          <ac:chgData name="Kasra Keshavarz" userId="d4789db2-93a2-4e3b-b8fe-e6f9225eaa6c" providerId="ADAL" clId="{6BCB74A3-F9AF-5147-8467-B8D956328950}" dt="2024-03-20T01:01:45.736" v="3631" actId="1076"/>
          <ac:picMkLst>
            <pc:docMk/>
            <pc:sldMk cId="911946547" sldId="2063"/>
            <ac:picMk id="7" creationId="{B342F6C4-F2FC-2F17-03C3-C3164D18AFA8}"/>
          </ac:picMkLst>
        </pc:picChg>
        <pc:picChg chg="add mod">
          <ac:chgData name="Kasra Keshavarz" userId="d4789db2-93a2-4e3b-b8fe-e6f9225eaa6c" providerId="ADAL" clId="{6BCB74A3-F9AF-5147-8467-B8D956328950}" dt="2024-03-20T01:05:08.534" v="3764" actId="1076"/>
          <ac:picMkLst>
            <pc:docMk/>
            <pc:sldMk cId="911946547" sldId="2063"/>
            <ac:picMk id="16" creationId="{FF2E80ED-87E6-36A8-C553-FF85312956D2}"/>
          </ac:picMkLst>
        </pc:picChg>
      </pc:sldChg>
      <pc:sldChg chg="add mod ord modTransition modShow">
        <pc:chgData name="Kasra Keshavarz" userId="d4789db2-93a2-4e3b-b8fe-e6f9225eaa6c" providerId="ADAL" clId="{6BCB74A3-F9AF-5147-8467-B8D956328950}" dt="2024-03-21T03:25:00.881" v="16467" actId="729"/>
        <pc:sldMkLst>
          <pc:docMk/>
          <pc:sldMk cId="1580125382" sldId="2063"/>
        </pc:sldMkLst>
      </pc:sldChg>
      <pc:sldChg chg="addSp delSp modSp add del mod ord modTransition">
        <pc:chgData name="Kasra Keshavarz" userId="d4789db2-93a2-4e3b-b8fe-e6f9225eaa6c" providerId="ADAL" clId="{6BCB74A3-F9AF-5147-8467-B8D956328950}" dt="2024-03-21T02:57:21.304" v="16202" actId="2696"/>
        <pc:sldMkLst>
          <pc:docMk/>
          <pc:sldMk cId="705828981" sldId="2064"/>
        </pc:sldMkLst>
        <pc:spChg chg="add del mod">
          <ac:chgData name="Kasra Keshavarz" userId="d4789db2-93a2-4e3b-b8fe-e6f9225eaa6c" providerId="ADAL" clId="{6BCB74A3-F9AF-5147-8467-B8D956328950}" dt="2024-03-20T01:10:07.848" v="4299"/>
          <ac:spMkLst>
            <pc:docMk/>
            <pc:sldMk cId="705828981" sldId="2064"/>
            <ac:spMk id="2" creationId="{B4BBAF21-1A21-78C1-ACC3-2F68BD918462}"/>
          </ac:spMkLst>
        </pc:spChg>
        <pc:spChg chg="mod">
          <ac:chgData name="Kasra Keshavarz" userId="d4789db2-93a2-4e3b-b8fe-e6f9225eaa6c" providerId="ADAL" clId="{6BCB74A3-F9AF-5147-8467-B8D956328950}" dt="2024-03-20T22:42:25.700" v="16002" actId="20577"/>
          <ac:spMkLst>
            <pc:docMk/>
            <pc:sldMk cId="705828981" sldId="2064"/>
            <ac:spMk id="3" creationId="{33399AAB-06FE-1C88-7549-69E49ABFC9D6}"/>
          </ac:spMkLst>
        </pc:spChg>
        <pc:spChg chg="add mod">
          <ac:chgData name="Kasra Keshavarz" userId="d4789db2-93a2-4e3b-b8fe-e6f9225eaa6c" providerId="ADAL" clId="{6BCB74A3-F9AF-5147-8467-B8D956328950}" dt="2024-03-20T22:43:00.167" v="16019" actId="207"/>
          <ac:spMkLst>
            <pc:docMk/>
            <pc:sldMk cId="705828981" sldId="2064"/>
            <ac:spMk id="8" creationId="{534AFCF8-29EE-FF0C-7D4A-188AA910680C}"/>
          </ac:spMkLst>
        </pc:spChg>
        <pc:picChg chg="add mod">
          <ac:chgData name="Kasra Keshavarz" userId="d4789db2-93a2-4e3b-b8fe-e6f9225eaa6c" providerId="ADAL" clId="{6BCB74A3-F9AF-5147-8467-B8D956328950}" dt="2024-03-20T22:42:49.986" v="16006" actId="14100"/>
          <ac:picMkLst>
            <pc:docMk/>
            <pc:sldMk cId="705828981" sldId="2064"/>
            <ac:picMk id="7" creationId="{57563976-358D-AB84-DBAA-9313B16BDA79}"/>
          </ac:picMkLst>
        </pc:picChg>
      </pc:sldChg>
      <pc:sldChg chg="addSp delSp modSp new del mod">
        <pc:chgData name="Kasra Keshavarz" userId="d4789db2-93a2-4e3b-b8fe-e6f9225eaa6c" providerId="ADAL" clId="{6BCB74A3-F9AF-5147-8467-B8D956328950}" dt="2024-03-20T01:09:07.005" v="4160" actId="2696"/>
        <pc:sldMkLst>
          <pc:docMk/>
          <pc:sldMk cId="1072811454" sldId="2064"/>
        </pc:sldMkLst>
        <pc:spChg chg="del">
          <ac:chgData name="Kasra Keshavarz" userId="d4789db2-93a2-4e3b-b8fe-e6f9225eaa6c" providerId="ADAL" clId="{6BCB74A3-F9AF-5147-8467-B8D956328950}" dt="2024-03-20T01:08:09.731" v="4045" actId="478"/>
          <ac:spMkLst>
            <pc:docMk/>
            <pc:sldMk cId="1072811454" sldId="2064"/>
            <ac:spMk id="2" creationId="{A5485D51-417D-F3DA-43C7-BBE679C6ACB1}"/>
          </ac:spMkLst>
        </pc:spChg>
        <pc:spChg chg="mod">
          <ac:chgData name="Kasra Keshavarz" userId="d4789db2-93a2-4e3b-b8fe-e6f9225eaa6c" providerId="ADAL" clId="{6BCB74A3-F9AF-5147-8467-B8D956328950}" dt="2024-03-20T01:08:59.281" v="4159" actId="1076"/>
          <ac:spMkLst>
            <pc:docMk/>
            <pc:sldMk cId="1072811454" sldId="2064"/>
            <ac:spMk id="3" creationId="{33399AAB-06FE-1C88-7549-69E49ABFC9D6}"/>
          </ac:spMkLst>
        </pc:spChg>
        <pc:spChg chg="add mod">
          <ac:chgData name="Kasra Keshavarz" userId="d4789db2-93a2-4e3b-b8fe-e6f9225eaa6c" providerId="ADAL" clId="{6BCB74A3-F9AF-5147-8467-B8D956328950}" dt="2024-03-20T01:08:09.990" v="4046"/>
          <ac:spMkLst>
            <pc:docMk/>
            <pc:sldMk cId="1072811454" sldId="2064"/>
            <ac:spMk id="5" creationId="{EA7995D3-35AB-FAEB-9650-76EEC6C2946C}"/>
          </ac:spMkLst>
        </pc:spChg>
      </pc:sldChg>
      <pc:sldChg chg="addSp delSp modSp add mod delAnim modAnim">
        <pc:chgData name="Kasra Keshavarz" userId="d4789db2-93a2-4e3b-b8fe-e6f9225eaa6c" providerId="ADAL" clId="{6BCB74A3-F9AF-5147-8467-B8D956328950}" dt="2024-03-20T01:31:11.494" v="5162" actId="14100"/>
        <pc:sldMkLst>
          <pc:docMk/>
          <pc:sldMk cId="3265602152" sldId="2065"/>
        </pc:sldMkLst>
        <pc:spChg chg="del">
          <ac:chgData name="Kasra Keshavarz" userId="d4789db2-93a2-4e3b-b8fe-e6f9225eaa6c" providerId="ADAL" clId="{6BCB74A3-F9AF-5147-8467-B8D956328950}" dt="2024-03-20T01:25:51.902" v="4952" actId="478"/>
          <ac:spMkLst>
            <pc:docMk/>
            <pc:sldMk cId="3265602152" sldId="2065"/>
            <ac:spMk id="8" creationId="{CA1D698E-2B4C-474A-1860-0E4C49AF5438}"/>
          </ac:spMkLst>
        </pc:spChg>
        <pc:spChg chg="mod">
          <ac:chgData name="Kasra Keshavarz" userId="d4789db2-93a2-4e3b-b8fe-e6f9225eaa6c" providerId="ADAL" clId="{6BCB74A3-F9AF-5147-8467-B8D956328950}" dt="2024-03-20T01:31:07.535" v="5161" actId="1038"/>
          <ac:spMkLst>
            <pc:docMk/>
            <pc:sldMk cId="3265602152" sldId="2065"/>
            <ac:spMk id="13" creationId="{1E1FAFEC-0EA4-79C3-3F78-D64C0C6EC166}"/>
          </ac:spMkLst>
        </pc:spChg>
        <pc:spChg chg="mod">
          <ac:chgData name="Kasra Keshavarz" userId="d4789db2-93a2-4e3b-b8fe-e6f9225eaa6c" providerId="ADAL" clId="{6BCB74A3-F9AF-5147-8467-B8D956328950}" dt="2024-03-20T01:30:53.047" v="5110" actId="20577"/>
          <ac:spMkLst>
            <pc:docMk/>
            <pc:sldMk cId="3265602152" sldId="2065"/>
            <ac:spMk id="16" creationId="{DAC96EB3-EA8F-2E74-F53F-36AAD9AA8A02}"/>
          </ac:spMkLst>
        </pc:spChg>
        <pc:grpChg chg="del">
          <ac:chgData name="Kasra Keshavarz" userId="d4789db2-93a2-4e3b-b8fe-e6f9225eaa6c" providerId="ADAL" clId="{6BCB74A3-F9AF-5147-8467-B8D956328950}" dt="2024-03-20T01:25:50.113" v="4951" actId="478"/>
          <ac:grpSpMkLst>
            <pc:docMk/>
            <pc:sldMk cId="3265602152" sldId="2065"/>
            <ac:grpSpMk id="6" creationId="{99583575-C599-F4C8-6414-595BAC677011}"/>
          </ac:grpSpMkLst>
        </pc:grpChg>
        <pc:grpChg chg="add mod">
          <ac:chgData name="Kasra Keshavarz" userId="d4789db2-93a2-4e3b-b8fe-e6f9225eaa6c" providerId="ADAL" clId="{6BCB74A3-F9AF-5147-8467-B8D956328950}" dt="2024-03-20T01:29:49.449" v="4992" actId="1076"/>
          <ac:grpSpMkLst>
            <pc:docMk/>
            <pc:sldMk cId="3265602152" sldId="2065"/>
            <ac:grpSpMk id="11" creationId="{E646FD2B-56A8-0D23-4E61-CB570045602A}"/>
          </ac:grpSpMkLst>
        </pc:grpChg>
        <pc:grpChg chg="add mod">
          <ac:chgData name="Kasra Keshavarz" userId="d4789db2-93a2-4e3b-b8fe-e6f9225eaa6c" providerId="ADAL" clId="{6BCB74A3-F9AF-5147-8467-B8D956328950}" dt="2024-03-20T01:30:14.422" v="5069" actId="1076"/>
          <ac:grpSpMkLst>
            <pc:docMk/>
            <pc:sldMk cId="3265602152" sldId="2065"/>
            <ac:grpSpMk id="14" creationId="{A8D3F615-FE27-72AB-FEE9-76E4A968F52E}"/>
          </ac:grpSpMkLst>
        </pc:grpChg>
        <pc:picChg chg="del">
          <ac:chgData name="Kasra Keshavarz" userId="d4789db2-93a2-4e3b-b8fe-e6f9225eaa6c" providerId="ADAL" clId="{6BCB74A3-F9AF-5147-8467-B8D956328950}" dt="2024-03-20T01:29:11.030" v="4953" actId="478"/>
          <ac:picMkLst>
            <pc:docMk/>
            <pc:sldMk cId="3265602152" sldId="2065"/>
            <ac:picMk id="3" creationId="{24EFD0DC-F55D-35E9-1794-9CFDE716154A}"/>
          </ac:picMkLst>
        </pc:picChg>
        <pc:picChg chg="add mod">
          <ac:chgData name="Kasra Keshavarz" userId="d4789db2-93a2-4e3b-b8fe-e6f9225eaa6c" providerId="ADAL" clId="{6BCB74A3-F9AF-5147-8467-B8D956328950}" dt="2024-03-20T01:29:42.678" v="4990" actId="1037"/>
          <ac:picMkLst>
            <pc:docMk/>
            <pc:sldMk cId="3265602152" sldId="2065"/>
            <ac:picMk id="7" creationId="{88B8584C-50A0-C2F5-4EA0-62B943D68705}"/>
          </ac:picMkLst>
        </pc:picChg>
        <pc:cxnChg chg="mod">
          <ac:chgData name="Kasra Keshavarz" userId="d4789db2-93a2-4e3b-b8fe-e6f9225eaa6c" providerId="ADAL" clId="{6BCB74A3-F9AF-5147-8467-B8D956328950}" dt="2024-03-20T01:25:50.113" v="4951" actId="478"/>
          <ac:cxnSpMkLst>
            <pc:docMk/>
            <pc:sldMk cId="3265602152" sldId="2065"/>
            <ac:cxnSpMk id="9" creationId="{90297ACA-7E40-C2E0-0B07-ECD903091B87}"/>
          </ac:cxnSpMkLst>
        </pc:cxnChg>
        <pc:cxnChg chg="mod">
          <ac:chgData name="Kasra Keshavarz" userId="d4789db2-93a2-4e3b-b8fe-e6f9225eaa6c" providerId="ADAL" clId="{6BCB74A3-F9AF-5147-8467-B8D956328950}" dt="2024-03-20T01:31:11.494" v="5162" actId="14100"/>
          <ac:cxnSpMkLst>
            <pc:docMk/>
            <pc:sldMk cId="3265602152" sldId="2065"/>
            <ac:cxnSpMk id="12" creationId="{FEE5299E-61E1-D72F-3EE2-F5154A3438CF}"/>
          </ac:cxnSpMkLst>
        </pc:cxnChg>
        <pc:cxnChg chg="mod">
          <ac:chgData name="Kasra Keshavarz" userId="d4789db2-93a2-4e3b-b8fe-e6f9225eaa6c" providerId="ADAL" clId="{6BCB74A3-F9AF-5147-8467-B8D956328950}" dt="2024-03-20T01:30:46.507" v="5076" actId="20577"/>
          <ac:cxnSpMkLst>
            <pc:docMk/>
            <pc:sldMk cId="3265602152" sldId="2065"/>
            <ac:cxnSpMk id="15" creationId="{0924CBA3-CF13-5772-A448-AC0D6715DE3C}"/>
          </ac:cxnSpMkLst>
        </pc:cxnChg>
      </pc:sldChg>
      <pc:sldChg chg="new del">
        <pc:chgData name="Kasra Keshavarz" userId="d4789db2-93a2-4e3b-b8fe-e6f9225eaa6c" providerId="ADAL" clId="{6BCB74A3-F9AF-5147-8467-B8D956328950}" dt="2024-03-20T01:25:41.535" v="4949" actId="680"/>
        <pc:sldMkLst>
          <pc:docMk/>
          <pc:sldMk cId="4264641403" sldId="2065"/>
        </pc:sldMkLst>
      </pc:sldChg>
      <pc:sldChg chg="addSp delSp modSp new mod modTransition">
        <pc:chgData name="Kasra Keshavarz" userId="d4789db2-93a2-4e3b-b8fe-e6f9225eaa6c" providerId="ADAL" clId="{6BCB74A3-F9AF-5147-8467-B8D956328950}" dt="2024-03-20T18:39:10.044" v="8143"/>
        <pc:sldMkLst>
          <pc:docMk/>
          <pc:sldMk cId="2362052916" sldId="2066"/>
        </pc:sldMkLst>
        <pc:spChg chg="del">
          <ac:chgData name="Kasra Keshavarz" userId="d4789db2-93a2-4e3b-b8fe-e6f9225eaa6c" providerId="ADAL" clId="{6BCB74A3-F9AF-5147-8467-B8D956328950}" dt="2024-03-20T02:12:08.294" v="5164" actId="478"/>
          <ac:spMkLst>
            <pc:docMk/>
            <pc:sldMk cId="2362052916" sldId="2066"/>
            <ac:spMk id="2" creationId="{80DB5B90-9D57-4195-2A96-40C9FA1FC7DF}"/>
          </ac:spMkLst>
        </pc:spChg>
        <pc:spChg chg="mod">
          <ac:chgData name="Kasra Keshavarz" userId="d4789db2-93a2-4e3b-b8fe-e6f9225eaa6c" providerId="ADAL" clId="{6BCB74A3-F9AF-5147-8467-B8D956328950}" dt="2024-03-20T02:17:16.825" v="5280" actId="1037"/>
          <ac:spMkLst>
            <pc:docMk/>
            <pc:sldMk cId="2362052916" sldId="2066"/>
            <ac:spMk id="3" creationId="{3D44CD11-EE11-9DA6-7D4C-2EF74915E6DA}"/>
          </ac:spMkLst>
        </pc:spChg>
        <pc:spChg chg="add mod">
          <ac:chgData name="Kasra Keshavarz" userId="d4789db2-93a2-4e3b-b8fe-e6f9225eaa6c" providerId="ADAL" clId="{6BCB74A3-F9AF-5147-8467-B8D956328950}" dt="2024-03-20T02:12:08.703" v="5165"/>
          <ac:spMkLst>
            <pc:docMk/>
            <pc:sldMk cId="2362052916" sldId="2066"/>
            <ac:spMk id="5" creationId="{CA30F17C-D2FC-CB29-BC91-1AAD00B97EFE}"/>
          </ac:spMkLst>
        </pc:spChg>
        <pc:spChg chg="add mod">
          <ac:chgData name="Kasra Keshavarz" userId="d4789db2-93a2-4e3b-b8fe-e6f9225eaa6c" providerId="ADAL" clId="{6BCB74A3-F9AF-5147-8467-B8D956328950}" dt="2024-03-20T02:16:55.096" v="5227" actId="1037"/>
          <ac:spMkLst>
            <pc:docMk/>
            <pc:sldMk cId="2362052916" sldId="2066"/>
            <ac:spMk id="8" creationId="{D51ACC4C-AAE8-F964-A286-85A780016DD7}"/>
          </ac:spMkLst>
        </pc:spChg>
        <pc:picChg chg="add mod modCrop">
          <ac:chgData name="Kasra Keshavarz" userId="d4789db2-93a2-4e3b-b8fe-e6f9225eaa6c" providerId="ADAL" clId="{6BCB74A3-F9AF-5147-8467-B8D956328950}" dt="2024-03-20T02:16:38.677" v="5214" actId="1076"/>
          <ac:picMkLst>
            <pc:docMk/>
            <pc:sldMk cId="2362052916" sldId="2066"/>
            <ac:picMk id="7" creationId="{8F49EC2A-0B38-98B3-1C00-88DF674E7CEB}"/>
          </ac:picMkLst>
        </pc:picChg>
      </pc:sldChg>
      <pc:sldChg chg="addSp delSp modSp new mod modTransition">
        <pc:chgData name="Kasra Keshavarz" userId="d4789db2-93a2-4e3b-b8fe-e6f9225eaa6c" providerId="ADAL" clId="{6BCB74A3-F9AF-5147-8467-B8D956328950}" dt="2024-03-20T18:38:58.674" v="8141"/>
        <pc:sldMkLst>
          <pc:docMk/>
          <pc:sldMk cId="3721139495" sldId="2067"/>
        </pc:sldMkLst>
        <pc:spChg chg="del">
          <ac:chgData name="Kasra Keshavarz" userId="d4789db2-93a2-4e3b-b8fe-e6f9225eaa6c" providerId="ADAL" clId="{6BCB74A3-F9AF-5147-8467-B8D956328950}" dt="2024-03-20T02:37:39.809" v="5518" actId="478"/>
          <ac:spMkLst>
            <pc:docMk/>
            <pc:sldMk cId="3721139495" sldId="2067"/>
            <ac:spMk id="2" creationId="{7E038E34-65A1-EFD6-48F2-D0370E4EB25A}"/>
          </ac:spMkLst>
        </pc:spChg>
        <pc:spChg chg="del">
          <ac:chgData name="Kasra Keshavarz" userId="d4789db2-93a2-4e3b-b8fe-e6f9225eaa6c" providerId="ADAL" clId="{6BCB74A3-F9AF-5147-8467-B8D956328950}" dt="2024-03-20T02:37:42.361" v="5520" actId="478"/>
          <ac:spMkLst>
            <pc:docMk/>
            <pc:sldMk cId="3721139495" sldId="2067"/>
            <ac:spMk id="3" creationId="{0703F7E0-B495-6724-A0CC-0DB7F7477F70}"/>
          </ac:spMkLst>
        </pc:spChg>
        <pc:spChg chg="add mod">
          <ac:chgData name="Kasra Keshavarz" userId="d4789db2-93a2-4e3b-b8fe-e6f9225eaa6c" providerId="ADAL" clId="{6BCB74A3-F9AF-5147-8467-B8D956328950}" dt="2024-03-20T02:37:40.233" v="5519"/>
          <ac:spMkLst>
            <pc:docMk/>
            <pc:sldMk cId="3721139495" sldId="2067"/>
            <ac:spMk id="5" creationId="{058261A0-483A-0148-70A1-2D799E0CE0C6}"/>
          </ac:spMkLst>
        </pc:spChg>
        <pc:spChg chg="add del mod">
          <ac:chgData name="Kasra Keshavarz" userId="d4789db2-93a2-4e3b-b8fe-e6f9225eaa6c" providerId="ADAL" clId="{6BCB74A3-F9AF-5147-8467-B8D956328950}" dt="2024-03-20T02:37:44.255" v="5522" actId="478"/>
          <ac:spMkLst>
            <pc:docMk/>
            <pc:sldMk cId="3721139495" sldId="2067"/>
            <ac:spMk id="6" creationId="{9957ED7F-FF9B-2BFB-23D8-FCD1BDA70225}"/>
          </ac:spMkLst>
        </pc:spChg>
        <pc:spChg chg="add mod">
          <ac:chgData name="Kasra Keshavarz" userId="d4789db2-93a2-4e3b-b8fe-e6f9225eaa6c" providerId="ADAL" clId="{6BCB74A3-F9AF-5147-8467-B8D956328950}" dt="2024-03-20T02:38:41.813" v="5548" actId="1076"/>
          <ac:spMkLst>
            <pc:docMk/>
            <pc:sldMk cId="3721139495" sldId="2067"/>
            <ac:spMk id="9" creationId="{1EC405E8-B1C9-12B2-FD3A-084E85E30D4A}"/>
          </ac:spMkLst>
        </pc:spChg>
        <pc:spChg chg="add mod">
          <ac:chgData name="Kasra Keshavarz" userId="d4789db2-93a2-4e3b-b8fe-e6f9225eaa6c" providerId="ADAL" clId="{6BCB74A3-F9AF-5147-8467-B8D956328950}" dt="2024-03-20T02:38:45.063" v="5550" actId="1076"/>
          <ac:spMkLst>
            <pc:docMk/>
            <pc:sldMk cId="3721139495" sldId="2067"/>
            <ac:spMk id="10" creationId="{97A03EA6-CC42-90C4-ADCA-988020A4D65A}"/>
          </ac:spMkLst>
        </pc:spChg>
        <pc:spChg chg="add mod">
          <ac:chgData name="Kasra Keshavarz" userId="d4789db2-93a2-4e3b-b8fe-e6f9225eaa6c" providerId="ADAL" clId="{6BCB74A3-F9AF-5147-8467-B8D956328950}" dt="2024-03-20T02:38:48.690" v="5552" actId="1076"/>
          <ac:spMkLst>
            <pc:docMk/>
            <pc:sldMk cId="3721139495" sldId="2067"/>
            <ac:spMk id="11" creationId="{B379B6F5-82F0-48E1-8428-143F55679FFF}"/>
          </ac:spMkLst>
        </pc:spChg>
        <pc:spChg chg="add mod">
          <ac:chgData name="Kasra Keshavarz" userId="d4789db2-93a2-4e3b-b8fe-e6f9225eaa6c" providerId="ADAL" clId="{6BCB74A3-F9AF-5147-8467-B8D956328950}" dt="2024-03-20T02:38:55.318" v="5563" actId="1038"/>
          <ac:spMkLst>
            <pc:docMk/>
            <pc:sldMk cId="3721139495" sldId="2067"/>
            <ac:spMk id="12" creationId="{BB7CAAD6-5573-E1D2-BE82-646C84117C7F}"/>
          </ac:spMkLst>
        </pc:spChg>
        <pc:spChg chg="add mod">
          <ac:chgData name="Kasra Keshavarz" userId="d4789db2-93a2-4e3b-b8fe-e6f9225eaa6c" providerId="ADAL" clId="{6BCB74A3-F9AF-5147-8467-B8D956328950}" dt="2024-03-20T02:39:02.783" v="5565" actId="1076"/>
          <ac:spMkLst>
            <pc:docMk/>
            <pc:sldMk cId="3721139495" sldId="2067"/>
            <ac:spMk id="13" creationId="{4350716D-3BD3-D19F-E317-12855CD2C324}"/>
          </ac:spMkLst>
        </pc:spChg>
        <pc:spChg chg="add del mod">
          <ac:chgData name="Kasra Keshavarz" userId="d4789db2-93a2-4e3b-b8fe-e6f9225eaa6c" providerId="ADAL" clId="{6BCB74A3-F9AF-5147-8467-B8D956328950}" dt="2024-03-20T02:39:30.247" v="5579" actId="767"/>
          <ac:spMkLst>
            <pc:docMk/>
            <pc:sldMk cId="3721139495" sldId="2067"/>
            <ac:spMk id="14" creationId="{B8C2D5BB-9D0B-E527-69DF-281719142CE8}"/>
          </ac:spMkLst>
        </pc:spChg>
        <pc:spChg chg="add mod">
          <ac:chgData name="Kasra Keshavarz" userId="d4789db2-93a2-4e3b-b8fe-e6f9225eaa6c" providerId="ADAL" clId="{6BCB74A3-F9AF-5147-8467-B8D956328950}" dt="2024-03-20T02:40:20.363" v="5670" actId="13822"/>
          <ac:spMkLst>
            <pc:docMk/>
            <pc:sldMk cId="3721139495" sldId="2067"/>
            <ac:spMk id="16" creationId="{D7362258-F8BE-664E-52F4-826D288BC679}"/>
          </ac:spMkLst>
        </pc:spChg>
        <pc:grpChg chg="add mod">
          <ac:chgData name="Kasra Keshavarz" userId="d4789db2-93a2-4e3b-b8fe-e6f9225eaa6c" providerId="ADAL" clId="{6BCB74A3-F9AF-5147-8467-B8D956328950}" dt="2024-03-20T02:39:53.579" v="5588" actId="1076"/>
          <ac:grpSpMkLst>
            <pc:docMk/>
            <pc:sldMk cId="3721139495" sldId="2067"/>
            <ac:grpSpMk id="15" creationId="{056878AB-B081-2016-E68B-242FAACDF5A6}"/>
          </ac:grpSpMkLst>
        </pc:grpChg>
        <pc:picChg chg="add mod">
          <ac:chgData name="Kasra Keshavarz" userId="d4789db2-93a2-4e3b-b8fe-e6f9225eaa6c" providerId="ADAL" clId="{6BCB74A3-F9AF-5147-8467-B8D956328950}" dt="2024-03-20T02:39:32.618" v="5581" actId="14100"/>
          <ac:picMkLst>
            <pc:docMk/>
            <pc:sldMk cId="3721139495" sldId="2067"/>
            <ac:picMk id="8" creationId="{5ACA98E7-F1C5-BB44-90B3-775FAC08B870}"/>
          </ac:picMkLst>
        </pc:picChg>
      </pc:sldChg>
      <pc:sldChg chg="modSp new del mod modTransition">
        <pc:chgData name="Kasra Keshavarz" userId="d4789db2-93a2-4e3b-b8fe-e6f9225eaa6c" providerId="ADAL" clId="{6BCB74A3-F9AF-5147-8467-B8D956328950}" dt="2024-03-21T02:52:10.355" v="16140" actId="2696"/>
        <pc:sldMkLst>
          <pc:docMk/>
          <pc:sldMk cId="1617253680" sldId="2068"/>
        </pc:sldMkLst>
        <pc:spChg chg="mod">
          <ac:chgData name="Kasra Keshavarz" userId="d4789db2-93a2-4e3b-b8fe-e6f9225eaa6c" providerId="ADAL" clId="{6BCB74A3-F9AF-5147-8467-B8D956328950}" dt="2024-03-20T15:25:35.375" v="5681" actId="27636"/>
          <ac:spMkLst>
            <pc:docMk/>
            <pc:sldMk cId="1617253680" sldId="2068"/>
            <ac:spMk id="2" creationId="{7F00402B-0DD2-DBBD-330E-C2F16BD6A86F}"/>
          </ac:spMkLst>
        </pc:spChg>
      </pc:sldChg>
      <pc:sldChg chg="addSp delSp modSp new mod modTransition modAnim">
        <pc:chgData name="Kasra Keshavarz" userId="d4789db2-93a2-4e3b-b8fe-e6f9225eaa6c" providerId="ADAL" clId="{6BCB74A3-F9AF-5147-8467-B8D956328950}" dt="2024-03-20T19:28:48.327" v="8937" actId="20577"/>
        <pc:sldMkLst>
          <pc:docMk/>
          <pc:sldMk cId="233683150" sldId="2069"/>
        </pc:sldMkLst>
        <pc:spChg chg="mod">
          <ac:chgData name="Kasra Keshavarz" userId="d4789db2-93a2-4e3b-b8fe-e6f9225eaa6c" providerId="ADAL" clId="{6BCB74A3-F9AF-5147-8467-B8D956328950}" dt="2024-03-20T19:28:48.327" v="8937" actId="20577"/>
          <ac:spMkLst>
            <pc:docMk/>
            <pc:sldMk cId="233683150" sldId="2069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5:40:38.846" v="5701" actId="478"/>
          <ac:spMkLst>
            <pc:docMk/>
            <pc:sldMk cId="233683150" sldId="2069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5:42:06.920" v="5714" actId="1582"/>
          <ac:spMkLst>
            <pc:docMk/>
            <pc:sldMk cId="233683150" sldId="2069"/>
            <ac:spMk id="7" creationId="{A9AB334C-A35A-60FF-118D-2191356BBD45}"/>
          </ac:spMkLst>
        </pc:spChg>
        <pc:spChg chg="add mod">
          <ac:chgData name="Kasra Keshavarz" userId="d4789db2-93a2-4e3b-b8fe-e6f9225eaa6c" providerId="ADAL" clId="{6BCB74A3-F9AF-5147-8467-B8D956328950}" dt="2024-03-20T15:43:03.607" v="5770" actId="122"/>
          <ac:spMkLst>
            <pc:docMk/>
            <pc:sldMk cId="233683150" sldId="2069"/>
            <ac:spMk id="10" creationId="{76CA1422-D4D3-47D3-6B29-910F9A2A7F9F}"/>
          </ac:spMkLst>
        </pc:spChg>
        <pc:grpChg chg="add">
          <ac:chgData name="Kasra Keshavarz" userId="d4789db2-93a2-4e3b-b8fe-e6f9225eaa6c" providerId="ADAL" clId="{6BCB74A3-F9AF-5147-8467-B8D956328950}" dt="2024-03-20T15:43:13.907" v="5772" actId="164"/>
          <ac:grpSpMkLst>
            <pc:docMk/>
            <pc:sldMk cId="233683150" sldId="2069"/>
            <ac:grpSpMk id="12" creationId="{60F551FD-F6A8-D002-B583-B0E57234AA90}"/>
          </ac:grpSpMkLst>
        </pc:grpChg>
        <pc:picChg chg="add mod">
          <ac:chgData name="Kasra Keshavarz" userId="d4789db2-93a2-4e3b-b8fe-e6f9225eaa6c" providerId="ADAL" clId="{6BCB74A3-F9AF-5147-8467-B8D956328950}" dt="2024-03-20T15:41:46.742" v="5709" actId="1036"/>
          <ac:picMkLst>
            <pc:docMk/>
            <pc:sldMk cId="233683150" sldId="2069"/>
            <ac:picMk id="6" creationId="{2B66F169-81C2-6D0C-0184-EF4A2AD14D2A}"/>
          </ac:picMkLst>
        </pc:picChg>
        <pc:cxnChg chg="add mod">
          <ac:chgData name="Kasra Keshavarz" userId="d4789db2-93a2-4e3b-b8fe-e6f9225eaa6c" providerId="ADAL" clId="{6BCB74A3-F9AF-5147-8467-B8D956328950}" dt="2024-03-20T15:43:07.823" v="5771" actId="14100"/>
          <ac:cxnSpMkLst>
            <pc:docMk/>
            <pc:sldMk cId="233683150" sldId="2069"/>
            <ac:cxnSpMk id="9" creationId="{6DF64A8B-428A-A12E-A00F-D75C764681A8}"/>
          </ac:cxnSpMkLst>
        </pc:cxnChg>
      </pc:sldChg>
      <pc:sldChg chg="addSp delSp modSp new del mod">
        <pc:chgData name="Kasra Keshavarz" userId="d4789db2-93a2-4e3b-b8fe-e6f9225eaa6c" providerId="ADAL" clId="{6BCB74A3-F9AF-5147-8467-B8D956328950}" dt="2024-03-20T15:40:01.257" v="5686" actId="2696"/>
        <pc:sldMkLst>
          <pc:docMk/>
          <pc:sldMk cId="796349866" sldId="2069"/>
        </pc:sldMkLst>
        <pc:spChg chg="del">
          <ac:chgData name="Kasra Keshavarz" userId="d4789db2-93a2-4e3b-b8fe-e6f9225eaa6c" providerId="ADAL" clId="{6BCB74A3-F9AF-5147-8467-B8D956328950}" dt="2024-03-20T15:37:01.676" v="5683" actId="478"/>
          <ac:spMkLst>
            <pc:docMk/>
            <pc:sldMk cId="796349866" sldId="2069"/>
            <ac:spMk id="2" creationId="{A1DF6ADD-63E6-800F-55A4-510417CD2849}"/>
          </ac:spMkLst>
        </pc:spChg>
        <pc:spChg chg="add mod">
          <ac:chgData name="Kasra Keshavarz" userId="d4789db2-93a2-4e3b-b8fe-e6f9225eaa6c" providerId="ADAL" clId="{6BCB74A3-F9AF-5147-8467-B8D956328950}" dt="2024-03-20T15:39:48.479" v="5685"/>
          <ac:spMkLst>
            <pc:docMk/>
            <pc:sldMk cId="796349866" sldId="2069"/>
            <ac:spMk id="5" creationId="{E60F8018-406C-506A-1EF4-602286C02D99}"/>
          </ac:spMkLst>
        </pc:spChg>
      </pc:sldChg>
      <pc:sldChg chg="addSp delSp modSp add mod modTransition addAnim delAnim modAnim">
        <pc:chgData name="Kasra Keshavarz" userId="d4789db2-93a2-4e3b-b8fe-e6f9225eaa6c" providerId="ADAL" clId="{6BCB74A3-F9AF-5147-8467-B8D956328950}" dt="2024-03-21T03:41:39.301" v="16806" actId="20577"/>
        <pc:sldMkLst>
          <pc:docMk/>
          <pc:sldMk cId="4170904215" sldId="2070"/>
        </pc:sldMkLst>
        <pc:spChg chg="mod">
          <ac:chgData name="Kasra Keshavarz" userId="d4789db2-93a2-4e3b-b8fe-e6f9225eaa6c" providerId="ADAL" clId="{6BCB74A3-F9AF-5147-8467-B8D956328950}" dt="2024-03-20T19:28:41.918" v="8933" actId="20577"/>
          <ac:spMkLst>
            <pc:docMk/>
            <pc:sldMk cId="4170904215" sldId="2070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5:46:18.516" v="5812" actId="931"/>
          <ac:spMkLst>
            <pc:docMk/>
            <pc:sldMk cId="4170904215" sldId="2070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1T03:40:31.912" v="16765" actId="1037"/>
          <ac:spMkLst>
            <pc:docMk/>
            <pc:sldMk cId="4170904215" sldId="2070"/>
            <ac:spMk id="3" creationId="{AED5C7B0-F736-B1CF-02E3-0B0BE9C1978A}"/>
          </ac:spMkLst>
        </pc:spChg>
        <pc:spChg chg="add mod">
          <ac:chgData name="Kasra Keshavarz" userId="d4789db2-93a2-4e3b-b8fe-e6f9225eaa6c" providerId="ADAL" clId="{6BCB74A3-F9AF-5147-8467-B8D956328950}" dt="2024-03-20T15:46:58.734" v="5887" actId="13822"/>
          <ac:spMkLst>
            <pc:docMk/>
            <pc:sldMk cId="4170904215" sldId="2070"/>
            <ac:spMk id="7" creationId="{A87B315F-22BB-28FC-BCA8-8B00CE81F1FA}"/>
          </ac:spMkLst>
        </pc:spChg>
        <pc:spChg chg="add del">
          <ac:chgData name="Kasra Keshavarz" userId="d4789db2-93a2-4e3b-b8fe-e6f9225eaa6c" providerId="ADAL" clId="{6BCB74A3-F9AF-5147-8467-B8D956328950}" dt="2024-03-20T15:47:20.176" v="5896" actId="478"/>
          <ac:spMkLst>
            <pc:docMk/>
            <pc:sldMk cId="4170904215" sldId="2070"/>
            <ac:spMk id="8" creationId="{88404419-DADD-6158-DFA2-862DB540ED29}"/>
          </ac:spMkLst>
        </pc:spChg>
        <pc:spChg chg="add mod">
          <ac:chgData name="Kasra Keshavarz" userId="d4789db2-93a2-4e3b-b8fe-e6f9225eaa6c" providerId="ADAL" clId="{6BCB74A3-F9AF-5147-8467-B8D956328950}" dt="2024-03-20T15:47:54.119" v="5921" actId="1582"/>
          <ac:spMkLst>
            <pc:docMk/>
            <pc:sldMk cId="4170904215" sldId="2070"/>
            <ac:spMk id="9" creationId="{4E287AF6-5183-7394-3563-933A77C1546B}"/>
          </ac:spMkLst>
        </pc:spChg>
        <pc:spChg chg="add mod">
          <ac:chgData name="Kasra Keshavarz" userId="d4789db2-93a2-4e3b-b8fe-e6f9225eaa6c" providerId="ADAL" clId="{6BCB74A3-F9AF-5147-8467-B8D956328950}" dt="2024-03-20T15:47:54.119" v="5921" actId="1582"/>
          <ac:spMkLst>
            <pc:docMk/>
            <pc:sldMk cId="4170904215" sldId="2070"/>
            <ac:spMk id="10" creationId="{43144D43-208F-A40E-2C01-5BFE1FA07610}"/>
          </ac:spMkLst>
        </pc:spChg>
        <pc:spChg chg="add mod">
          <ac:chgData name="Kasra Keshavarz" userId="d4789db2-93a2-4e3b-b8fe-e6f9225eaa6c" providerId="ADAL" clId="{6BCB74A3-F9AF-5147-8467-B8D956328950}" dt="2024-03-20T15:48:05.269" v="5949" actId="14100"/>
          <ac:spMkLst>
            <pc:docMk/>
            <pc:sldMk cId="4170904215" sldId="2070"/>
            <ac:spMk id="11" creationId="{017A1182-8FCE-7F14-56E0-F581659477B9}"/>
          </ac:spMkLst>
        </pc:spChg>
        <pc:spChg chg="add mod">
          <ac:chgData name="Kasra Keshavarz" userId="d4789db2-93a2-4e3b-b8fe-e6f9225eaa6c" providerId="ADAL" clId="{6BCB74A3-F9AF-5147-8467-B8D956328950}" dt="2024-03-20T15:48:17.120" v="5991" actId="1038"/>
          <ac:spMkLst>
            <pc:docMk/>
            <pc:sldMk cId="4170904215" sldId="2070"/>
            <ac:spMk id="12" creationId="{FAF9E62A-B5A1-2B54-6852-9D7F41A3D94C}"/>
          </ac:spMkLst>
        </pc:spChg>
        <pc:spChg chg="add mod">
          <ac:chgData name="Kasra Keshavarz" userId="d4789db2-93a2-4e3b-b8fe-e6f9225eaa6c" providerId="ADAL" clId="{6BCB74A3-F9AF-5147-8467-B8D956328950}" dt="2024-03-20T15:48:28.104" v="6023" actId="14100"/>
          <ac:spMkLst>
            <pc:docMk/>
            <pc:sldMk cId="4170904215" sldId="2070"/>
            <ac:spMk id="13" creationId="{76118871-C5D9-1063-1F05-DA9F58A90CC3}"/>
          </ac:spMkLst>
        </pc:spChg>
        <pc:spChg chg="add mod">
          <ac:chgData name="Kasra Keshavarz" userId="d4789db2-93a2-4e3b-b8fe-e6f9225eaa6c" providerId="ADAL" clId="{6BCB74A3-F9AF-5147-8467-B8D956328950}" dt="2024-03-20T15:49:26.721" v="6056" actId="1076"/>
          <ac:spMkLst>
            <pc:docMk/>
            <pc:sldMk cId="4170904215" sldId="2070"/>
            <ac:spMk id="27" creationId="{16B5FD97-B283-1314-01BF-17BF7068BF92}"/>
          </ac:spMkLst>
        </pc:spChg>
        <pc:spChg chg="add mod">
          <ac:chgData name="Kasra Keshavarz" userId="d4789db2-93a2-4e3b-b8fe-e6f9225eaa6c" providerId="ADAL" clId="{6BCB74A3-F9AF-5147-8467-B8D956328950}" dt="2024-03-21T03:41:39.301" v="16806" actId="20577"/>
          <ac:spMkLst>
            <pc:docMk/>
            <pc:sldMk cId="4170904215" sldId="2070"/>
            <ac:spMk id="28" creationId="{B7CBBE43-FF41-7841-C559-075DD2A1A1AE}"/>
          </ac:spMkLst>
        </pc:spChg>
        <pc:spChg chg="add mod">
          <ac:chgData name="Kasra Keshavarz" userId="d4789db2-93a2-4e3b-b8fe-e6f9225eaa6c" providerId="ADAL" clId="{6BCB74A3-F9AF-5147-8467-B8D956328950}" dt="2024-03-20T17:40:47.545" v="6275" actId="1076"/>
          <ac:spMkLst>
            <pc:docMk/>
            <pc:sldMk cId="4170904215" sldId="2070"/>
            <ac:spMk id="36" creationId="{03A6CF6A-B1D8-0B5A-3394-91225F47F425}"/>
          </ac:spMkLst>
        </pc:spChg>
        <pc:grpChg chg="add del mod">
          <ac:chgData name="Kasra Keshavarz" userId="d4789db2-93a2-4e3b-b8fe-e6f9225eaa6c" providerId="ADAL" clId="{6BCB74A3-F9AF-5147-8467-B8D956328950}" dt="2024-03-21T03:41:32.714" v="16771" actId="1076"/>
          <ac:grpSpMkLst>
            <pc:docMk/>
            <pc:sldMk cId="4170904215" sldId="2070"/>
            <ac:grpSpMk id="33" creationId="{11C22A55-A89B-00F8-D014-2D306AAA838A}"/>
          </ac:grpSpMkLst>
        </pc:grpChg>
        <pc:grpChg chg="add">
          <ac:chgData name="Kasra Keshavarz" userId="d4789db2-93a2-4e3b-b8fe-e6f9225eaa6c" providerId="ADAL" clId="{6BCB74A3-F9AF-5147-8467-B8D956328950}" dt="2024-03-20T15:58:30.074" v="6084" actId="164"/>
          <ac:grpSpMkLst>
            <pc:docMk/>
            <pc:sldMk cId="4170904215" sldId="2070"/>
            <ac:grpSpMk id="35" creationId="{21737E67-14DF-38DC-EDCA-01E13BB081FC}"/>
          </ac:grpSpMkLst>
        </pc:grpChg>
        <pc:picChg chg="add mod">
          <ac:chgData name="Kasra Keshavarz" userId="d4789db2-93a2-4e3b-b8fe-e6f9225eaa6c" providerId="ADAL" clId="{6BCB74A3-F9AF-5147-8467-B8D956328950}" dt="2024-03-20T15:47:05.186" v="5894" actId="1036"/>
          <ac:picMkLst>
            <pc:docMk/>
            <pc:sldMk cId="4170904215" sldId="2070"/>
            <ac:picMk id="6" creationId="{5ECD80FA-D317-DED3-826A-8B3BFAEF395D}"/>
          </ac:picMkLst>
        </pc:picChg>
        <pc:cxnChg chg="add">
          <ac:chgData name="Kasra Keshavarz" userId="d4789db2-93a2-4e3b-b8fe-e6f9225eaa6c" providerId="ADAL" clId="{6BCB74A3-F9AF-5147-8467-B8D956328950}" dt="2024-03-20T15:48:36.908" v="6024" actId="11529"/>
          <ac:cxnSpMkLst>
            <pc:docMk/>
            <pc:sldMk cId="4170904215" sldId="2070"/>
            <ac:cxnSpMk id="15" creationId="{50509732-AA80-6005-4CE5-8250060E44CF}"/>
          </ac:cxnSpMkLst>
        </pc:cxnChg>
        <pc:cxnChg chg="add mod">
          <ac:chgData name="Kasra Keshavarz" userId="d4789db2-93a2-4e3b-b8fe-e6f9225eaa6c" providerId="ADAL" clId="{6BCB74A3-F9AF-5147-8467-B8D956328950}" dt="2024-03-20T15:48:46.151" v="6028" actId="14100"/>
          <ac:cxnSpMkLst>
            <pc:docMk/>
            <pc:sldMk cId="4170904215" sldId="2070"/>
            <ac:cxnSpMk id="16" creationId="{AD948D19-53B1-BBA9-C03D-911220A01BA6}"/>
          </ac:cxnSpMkLst>
        </pc:cxnChg>
        <pc:cxnChg chg="add mod">
          <ac:chgData name="Kasra Keshavarz" userId="d4789db2-93a2-4e3b-b8fe-e6f9225eaa6c" providerId="ADAL" clId="{6BCB74A3-F9AF-5147-8467-B8D956328950}" dt="2024-03-20T15:48:53.253" v="6031" actId="14100"/>
          <ac:cxnSpMkLst>
            <pc:docMk/>
            <pc:sldMk cId="4170904215" sldId="2070"/>
            <ac:cxnSpMk id="19" creationId="{E5FC96CD-2A1E-863E-229F-0EFAEBDC2885}"/>
          </ac:cxnSpMkLst>
        </pc:cxnChg>
        <pc:cxnChg chg="add mod">
          <ac:chgData name="Kasra Keshavarz" userId="d4789db2-93a2-4e3b-b8fe-e6f9225eaa6c" providerId="ADAL" clId="{6BCB74A3-F9AF-5147-8467-B8D956328950}" dt="2024-03-20T15:49:09.106" v="6038" actId="14100"/>
          <ac:cxnSpMkLst>
            <pc:docMk/>
            <pc:sldMk cId="4170904215" sldId="2070"/>
            <ac:cxnSpMk id="21" creationId="{D22C017A-826A-7E72-2E4B-9B15DC4F0513}"/>
          </ac:cxnSpMkLst>
        </pc:cxnChg>
        <pc:cxnChg chg="add mod">
          <ac:chgData name="Kasra Keshavarz" userId="d4789db2-93a2-4e3b-b8fe-e6f9225eaa6c" providerId="ADAL" clId="{6BCB74A3-F9AF-5147-8467-B8D956328950}" dt="2024-03-20T15:49:06.089" v="6037" actId="14100"/>
          <ac:cxnSpMkLst>
            <pc:docMk/>
            <pc:sldMk cId="4170904215" sldId="2070"/>
            <ac:cxnSpMk id="23" creationId="{3222573A-6AAD-FAB4-8B17-3AA762D545FA}"/>
          </ac:cxnSpMkLst>
        </pc:cxnChg>
        <pc:cxnChg chg="add del">
          <ac:chgData name="Kasra Keshavarz" userId="d4789db2-93a2-4e3b-b8fe-e6f9225eaa6c" providerId="ADAL" clId="{6BCB74A3-F9AF-5147-8467-B8D956328950}" dt="2024-03-20T15:56:56.158" v="6076" actId="478"/>
          <ac:cxnSpMkLst>
            <pc:docMk/>
            <pc:sldMk cId="4170904215" sldId="2070"/>
            <ac:cxnSpMk id="30" creationId="{1CBCC0B3-4C59-487C-27C1-BB8A7A28E0A5}"/>
          </ac:cxnSpMkLst>
        </pc:cxnChg>
        <pc:cxnChg chg="add mod">
          <ac:chgData name="Kasra Keshavarz" userId="d4789db2-93a2-4e3b-b8fe-e6f9225eaa6c" providerId="ADAL" clId="{6BCB74A3-F9AF-5147-8467-B8D956328950}" dt="2024-03-21T03:41:38.436" v="16799" actId="20577"/>
          <ac:cxnSpMkLst>
            <pc:docMk/>
            <pc:sldMk cId="4170904215" sldId="2070"/>
            <ac:cxnSpMk id="32" creationId="{DA0F9FFB-5100-F89A-AA5C-37C7C6041CA8}"/>
          </ac:cxnSpMkLst>
        </pc:cxnChg>
      </pc:sldChg>
      <pc:sldChg chg="addSp modSp add mod modTransition">
        <pc:chgData name="Kasra Keshavarz" userId="d4789db2-93a2-4e3b-b8fe-e6f9225eaa6c" providerId="ADAL" clId="{6BCB74A3-F9AF-5147-8467-B8D956328950}" dt="2024-03-20T21:10:18.266" v="10429" actId="1076"/>
        <pc:sldMkLst>
          <pc:docMk/>
          <pc:sldMk cId="2499675499" sldId="2071"/>
        </pc:sldMkLst>
        <pc:spChg chg="mod">
          <ac:chgData name="Kasra Keshavarz" userId="d4789db2-93a2-4e3b-b8fe-e6f9225eaa6c" providerId="ADAL" clId="{6BCB74A3-F9AF-5147-8467-B8D956328950}" dt="2024-03-20T19:28:39.084" v="8931" actId="20577"/>
          <ac:spMkLst>
            <pc:docMk/>
            <pc:sldMk cId="2499675499" sldId="2071"/>
            <ac:spMk id="2" creationId="{BE9A4667-8C9F-D92D-8779-0454683855AB}"/>
          </ac:spMkLst>
        </pc:spChg>
        <pc:spChg chg="mod">
          <ac:chgData name="Kasra Keshavarz" userId="d4789db2-93a2-4e3b-b8fe-e6f9225eaa6c" providerId="ADAL" clId="{6BCB74A3-F9AF-5147-8467-B8D956328950}" dt="2024-03-20T21:04:05.815" v="10164" actId="20577"/>
          <ac:spMkLst>
            <pc:docMk/>
            <pc:sldMk cId="2499675499" sldId="2071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7:41:03.326" v="6276"/>
          <ac:spMkLst>
            <pc:docMk/>
            <pc:sldMk cId="2499675499" sldId="2071"/>
            <ac:spMk id="6" creationId="{E2148164-F915-F452-5604-2B85911C2A27}"/>
          </ac:spMkLst>
        </pc:spChg>
        <pc:spChg chg="add mod">
          <ac:chgData name="Kasra Keshavarz" userId="d4789db2-93a2-4e3b-b8fe-e6f9225eaa6c" providerId="ADAL" clId="{6BCB74A3-F9AF-5147-8467-B8D956328950}" dt="2024-03-20T17:41:03.326" v="6276"/>
          <ac:spMkLst>
            <pc:docMk/>
            <pc:sldMk cId="2499675499" sldId="2071"/>
            <ac:spMk id="7" creationId="{C7EB9356-9F3F-9FA8-49CB-B7045DEB87D2}"/>
          </ac:spMkLst>
        </pc:spChg>
        <pc:spChg chg="add mod">
          <ac:chgData name="Kasra Keshavarz" userId="d4789db2-93a2-4e3b-b8fe-e6f9225eaa6c" providerId="ADAL" clId="{6BCB74A3-F9AF-5147-8467-B8D956328950}" dt="2024-03-20T17:41:03.326" v="6276"/>
          <ac:spMkLst>
            <pc:docMk/>
            <pc:sldMk cId="2499675499" sldId="2071"/>
            <ac:spMk id="8" creationId="{8B430A07-798E-59A1-060C-EF7E53D3E552}"/>
          </ac:spMkLst>
        </pc:spChg>
        <pc:picChg chg="add mod">
          <ac:chgData name="Kasra Keshavarz" userId="d4789db2-93a2-4e3b-b8fe-e6f9225eaa6c" providerId="ADAL" clId="{6BCB74A3-F9AF-5147-8467-B8D956328950}" dt="2024-03-20T17:41:03.882" v="6277"/>
          <ac:picMkLst>
            <pc:docMk/>
            <pc:sldMk cId="2499675499" sldId="2071"/>
            <ac:picMk id="5" creationId="{06237315-6012-A840-CE16-97C2D8FD623B}"/>
          </ac:picMkLst>
        </pc:picChg>
        <pc:picChg chg="add mod">
          <ac:chgData name="Kasra Keshavarz" userId="d4789db2-93a2-4e3b-b8fe-e6f9225eaa6c" providerId="ADAL" clId="{6BCB74A3-F9AF-5147-8467-B8D956328950}" dt="2024-03-20T21:10:18.266" v="10429" actId="1076"/>
          <ac:picMkLst>
            <pc:docMk/>
            <pc:sldMk cId="2499675499" sldId="2071"/>
            <ac:picMk id="9" creationId="{6636ABF1-2E73-7AE4-0857-5B44C788DA5C}"/>
          </ac:picMkLst>
        </pc:picChg>
      </pc:sldChg>
      <pc:sldChg chg="addSp delSp modSp add mod ord modTransition modAnim">
        <pc:chgData name="Kasra Keshavarz" userId="d4789db2-93a2-4e3b-b8fe-e6f9225eaa6c" providerId="ADAL" clId="{6BCB74A3-F9AF-5147-8467-B8D956328950}" dt="2024-03-21T03:38:48.978" v="16738"/>
        <pc:sldMkLst>
          <pc:docMk/>
          <pc:sldMk cId="3949185058" sldId="2072"/>
        </pc:sldMkLst>
        <pc:spChg chg="mod">
          <ac:chgData name="Kasra Keshavarz" userId="d4789db2-93a2-4e3b-b8fe-e6f9225eaa6c" providerId="ADAL" clId="{6BCB74A3-F9AF-5147-8467-B8D956328950}" dt="2024-03-20T19:28:35.752" v="8929" actId="20577"/>
          <ac:spMkLst>
            <pc:docMk/>
            <pc:sldMk cId="3949185058" sldId="2072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7:41:06.827" v="6279" actId="478"/>
          <ac:spMkLst>
            <pc:docMk/>
            <pc:sldMk cId="3949185058" sldId="2072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7:52:02.650" v="6625" actId="1037"/>
          <ac:spMkLst>
            <pc:docMk/>
            <pc:sldMk cId="3949185058" sldId="2072"/>
            <ac:spMk id="6" creationId="{54FACC4A-64AC-F119-DFFF-A0A12084D189}"/>
          </ac:spMkLst>
        </pc:spChg>
        <pc:spChg chg="add mod">
          <ac:chgData name="Kasra Keshavarz" userId="d4789db2-93a2-4e3b-b8fe-e6f9225eaa6c" providerId="ADAL" clId="{6BCB74A3-F9AF-5147-8467-B8D956328950}" dt="2024-03-20T17:52:02.650" v="6625" actId="1037"/>
          <ac:spMkLst>
            <pc:docMk/>
            <pc:sldMk cId="3949185058" sldId="2072"/>
            <ac:spMk id="7" creationId="{47BBDFD3-90C0-0121-54F9-E8D65E2BDABA}"/>
          </ac:spMkLst>
        </pc:spChg>
        <pc:spChg chg="add del mod">
          <ac:chgData name="Kasra Keshavarz" userId="d4789db2-93a2-4e3b-b8fe-e6f9225eaa6c" providerId="ADAL" clId="{6BCB74A3-F9AF-5147-8467-B8D956328950}" dt="2024-03-20T17:41:41.683" v="6280" actId="478"/>
          <ac:spMkLst>
            <pc:docMk/>
            <pc:sldMk cId="3949185058" sldId="2072"/>
            <ac:spMk id="8" creationId="{5F618B68-219E-9CBA-6C41-03C74AE64C54}"/>
          </ac:spMkLst>
        </pc:spChg>
        <pc:spChg chg="add mod">
          <ac:chgData name="Kasra Keshavarz" userId="d4789db2-93a2-4e3b-b8fe-e6f9225eaa6c" providerId="ADAL" clId="{6BCB74A3-F9AF-5147-8467-B8D956328950}" dt="2024-03-20T19:25:35.501" v="8890" actId="20577"/>
          <ac:spMkLst>
            <pc:docMk/>
            <pc:sldMk cId="3949185058" sldId="2072"/>
            <ac:spMk id="9" creationId="{8728CE74-9D0D-F151-B113-EC7CB041C0EA}"/>
          </ac:spMkLst>
        </pc:spChg>
        <pc:spChg chg="add mod">
          <ac:chgData name="Kasra Keshavarz" userId="d4789db2-93a2-4e3b-b8fe-e6f9225eaa6c" providerId="ADAL" clId="{6BCB74A3-F9AF-5147-8467-B8D956328950}" dt="2024-03-21T03:38:18.512" v="16733" actId="20577"/>
          <ac:spMkLst>
            <pc:docMk/>
            <pc:sldMk cId="3949185058" sldId="2072"/>
            <ac:spMk id="10" creationId="{CED2320F-BC48-84AB-0305-A1D9AF36597B}"/>
          </ac:spMkLst>
        </pc:spChg>
        <pc:spChg chg="add mod">
          <ac:chgData name="Kasra Keshavarz" userId="d4789db2-93a2-4e3b-b8fe-e6f9225eaa6c" providerId="ADAL" clId="{6BCB74A3-F9AF-5147-8467-B8D956328950}" dt="2024-03-21T03:38:17.989" v="16732" actId="20577"/>
          <ac:spMkLst>
            <pc:docMk/>
            <pc:sldMk cId="3949185058" sldId="2072"/>
            <ac:spMk id="11" creationId="{A9EA2A33-3D6E-BC27-D06B-C30EF346C9BA}"/>
          </ac:spMkLst>
        </pc:spChg>
        <pc:spChg chg="add mod">
          <ac:chgData name="Kasra Keshavarz" userId="d4789db2-93a2-4e3b-b8fe-e6f9225eaa6c" providerId="ADAL" clId="{6BCB74A3-F9AF-5147-8467-B8D956328950}" dt="2024-03-20T18:05:08.477" v="7127" actId="1036"/>
          <ac:spMkLst>
            <pc:docMk/>
            <pc:sldMk cId="3949185058" sldId="2072"/>
            <ac:spMk id="12" creationId="{29C821A6-FE2C-8AEC-380F-A9FCB244C100}"/>
          </ac:spMkLst>
        </pc:spChg>
        <pc:spChg chg="add del mod">
          <ac:chgData name="Kasra Keshavarz" userId="d4789db2-93a2-4e3b-b8fe-e6f9225eaa6c" providerId="ADAL" clId="{6BCB74A3-F9AF-5147-8467-B8D956328950}" dt="2024-03-20T17:48:36.771" v="6492" actId="478"/>
          <ac:spMkLst>
            <pc:docMk/>
            <pc:sldMk cId="3949185058" sldId="2072"/>
            <ac:spMk id="13" creationId="{CDFAF1C9-B845-9C36-CC99-77A223B551AB}"/>
          </ac:spMkLst>
        </pc:spChg>
        <pc:spChg chg="add mod">
          <ac:chgData name="Kasra Keshavarz" userId="d4789db2-93a2-4e3b-b8fe-e6f9225eaa6c" providerId="ADAL" clId="{6BCB74A3-F9AF-5147-8467-B8D956328950}" dt="2024-03-20T17:48:50.486" v="6496" actId="1076"/>
          <ac:spMkLst>
            <pc:docMk/>
            <pc:sldMk cId="3949185058" sldId="2072"/>
            <ac:spMk id="14" creationId="{7B3D70AD-BC6E-28F8-1119-592D2BC030DD}"/>
          </ac:spMkLst>
        </pc:spChg>
        <pc:spChg chg="add del mod">
          <ac:chgData name="Kasra Keshavarz" userId="d4789db2-93a2-4e3b-b8fe-e6f9225eaa6c" providerId="ADAL" clId="{6BCB74A3-F9AF-5147-8467-B8D956328950}" dt="2024-03-20T17:51:13.152" v="6505"/>
          <ac:spMkLst>
            <pc:docMk/>
            <pc:sldMk cId="3949185058" sldId="2072"/>
            <ac:spMk id="15" creationId="{B30DF60B-7563-8B5C-B328-90AA050F5C80}"/>
          </ac:spMkLst>
        </pc:spChg>
        <pc:spChg chg="add mod">
          <ac:chgData name="Kasra Keshavarz" userId="d4789db2-93a2-4e3b-b8fe-e6f9225eaa6c" providerId="ADAL" clId="{6BCB74A3-F9AF-5147-8467-B8D956328950}" dt="2024-03-20T17:59:50.391" v="6825" actId="5793"/>
          <ac:spMkLst>
            <pc:docMk/>
            <pc:sldMk cId="3949185058" sldId="2072"/>
            <ac:spMk id="16" creationId="{7F9BAD7D-EB25-7A87-0637-2007FF1D5B5E}"/>
          </ac:spMkLst>
        </pc:spChg>
        <pc:spChg chg="add mod">
          <ac:chgData name="Kasra Keshavarz" userId="d4789db2-93a2-4e3b-b8fe-e6f9225eaa6c" providerId="ADAL" clId="{6BCB74A3-F9AF-5147-8467-B8D956328950}" dt="2024-03-20T17:56:53.084" v="6684" actId="1076"/>
          <ac:spMkLst>
            <pc:docMk/>
            <pc:sldMk cId="3949185058" sldId="2072"/>
            <ac:spMk id="18" creationId="{29C66F62-5BF1-ED16-F1DF-B6B0AFB9519C}"/>
          </ac:spMkLst>
        </pc:spChg>
        <pc:spChg chg="add del mod">
          <ac:chgData name="Kasra Keshavarz" userId="d4789db2-93a2-4e3b-b8fe-e6f9225eaa6c" providerId="ADAL" clId="{6BCB74A3-F9AF-5147-8467-B8D956328950}" dt="2024-03-20T18:00:07.411" v="6829"/>
          <ac:spMkLst>
            <pc:docMk/>
            <pc:sldMk cId="3949185058" sldId="2072"/>
            <ac:spMk id="19" creationId="{42FC1A36-0FF1-46EB-13EA-C3B2F2B92064}"/>
          </ac:spMkLst>
        </pc:spChg>
        <pc:spChg chg="add mod">
          <ac:chgData name="Kasra Keshavarz" userId="d4789db2-93a2-4e3b-b8fe-e6f9225eaa6c" providerId="ADAL" clId="{6BCB74A3-F9AF-5147-8467-B8D956328950}" dt="2024-03-20T18:02:15.415" v="7033" actId="5793"/>
          <ac:spMkLst>
            <pc:docMk/>
            <pc:sldMk cId="3949185058" sldId="2072"/>
            <ac:spMk id="20" creationId="{F7A5FAC1-35CC-864B-C691-5CAC5C7217EC}"/>
          </ac:spMkLst>
        </pc:spChg>
        <pc:grpChg chg="add">
          <ac:chgData name="Kasra Keshavarz" userId="d4789db2-93a2-4e3b-b8fe-e6f9225eaa6c" providerId="ADAL" clId="{6BCB74A3-F9AF-5147-8467-B8D956328950}" dt="2024-03-21T03:38:25.031" v="16734" actId="164"/>
          <ac:grpSpMkLst>
            <pc:docMk/>
            <pc:sldMk cId="3949185058" sldId="2072"/>
            <ac:grpSpMk id="3" creationId="{6A1D8B6A-1A63-84F6-02E2-2812CD64C794}"/>
          </ac:grpSpMkLst>
        </pc:grpChg>
        <pc:grpChg chg="add">
          <ac:chgData name="Kasra Keshavarz" userId="d4789db2-93a2-4e3b-b8fe-e6f9225eaa6c" providerId="ADAL" clId="{6BCB74A3-F9AF-5147-8467-B8D956328950}" dt="2024-03-21T03:38:37.215" v="16736" actId="164"/>
          <ac:grpSpMkLst>
            <pc:docMk/>
            <pc:sldMk cId="3949185058" sldId="2072"/>
            <ac:grpSpMk id="8" creationId="{ADFA93B9-1F9F-CFEF-11D5-50A2687AC4AB}"/>
          </ac:grpSpMkLst>
        </pc:grpChg>
        <pc:picChg chg="add mod">
          <ac:chgData name="Kasra Keshavarz" userId="d4789db2-93a2-4e3b-b8fe-e6f9225eaa6c" providerId="ADAL" clId="{6BCB74A3-F9AF-5147-8467-B8D956328950}" dt="2024-03-20T17:52:02.650" v="6625" actId="1037"/>
          <ac:picMkLst>
            <pc:docMk/>
            <pc:sldMk cId="3949185058" sldId="2072"/>
            <ac:picMk id="5" creationId="{CD81793B-16BE-1F8C-EC51-AE9A5C50AA7C}"/>
          </ac:picMkLst>
        </pc:picChg>
      </pc:sldChg>
      <pc:sldChg chg="addSp delSp modSp add mod ord modTransition modAnim">
        <pc:chgData name="Kasra Keshavarz" userId="d4789db2-93a2-4e3b-b8fe-e6f9225eaa6c" providerId="ADAL" clId="{6BCB74A3-F9AF-5147-8467-B8D956328950}" dt="2024-03-21T03:37:51.487" v="16717"/>
        <pc:sldMkLst>
          <pc:docMk/>
          <pc:sldMk cId="3760015282" sldId="2073"/>
        </pc:sldMkLst>
        <pc:spChg chg="mod">
          <ac:chgData name="Kasra Keshavarz" userId="d4789db2-93a2-4e3b-b8fe-e6f9225eaa6c" providerId="ADAL" clId="{6BCB74A3-F9AF-5147-8467-B8D956328950}" dt="2024-03-20T19:28:51.085" v="8939" actId="20577"/>
          <ac:spMkLst>
            <pc:docMk/>
            <pc:sldMk cId="3760015282" sldId="2073"/>
            <ac:spMk id="2" creationId="{BE9A4667-8C9F-D92D-8779-0454683855AB}"/>
          </ac:spMkLst>
        </pc:spChg>
        <pc:spChg chg="add del">
          <ac:chgData name="Kasra Keshavarz" userId="d4789db2-93a2-4e3b-b8fe-e6f9225eaa6c" providerId="ADAL" clId="{6BCB74A3-F9AF-5147-8467-B8D956328950}" dt="2024-03-20T18:37:47.215" v="8081" actId="931"/>
          <ac:spMkLst>
            <pc:docMk/>
            <pc:sldMk cId="3760015282" sldId="2073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8:38:18.338" v="8135" actId="13926"/>
          <ac:spMkLst>
            <pc:docMk/>
            <pc:sldMk cId="3760015282" sldId="2073"/>
            <ac:spMk id="5" creationId="{9057B0CC-4222-3A2F-D5CD-836AF6F781B9}"/>
          </ac:spMkLst>
        </pc:spChg>
        <pc:spChg chg="add mod">
          <ac:chgData name="Kasra Keshavarz" userId="d4789db2-93a2-4e3b-b8fe-e6f9225eaa6c" providerId="ADAL" clId="{6BCB74A3-F9AF-5147-8467-B8D956328950}" dt="2024-03-20T18:37:40.921" v="8080"/>
          <ac:spMkLst>
            <pc:docMk/>
            <pc:sldMk cId="3760015282" sldId="2073"/>
            <ac:spMk id="6" creationId="{3A027E02-D8B1-4A5E-CA75-E5AE0901176F}"/>
          </ac:spMkLst>
        </pc:spChg>
        <pc:spChg chg="add mod">
          <ac:chgData name="Kasra Keshavarz" userId="d4789db2-93a2-4e3b-b8fe-e6f9225eaa6c" providerId="ADAL" clId="{6BCB74A3-F9AF-5147-8467-B8D956328950}" dt="2024-03-20T18:42:24.496" v="8170" actId="1076"/>
          <ac:spMkLst>
            <pc:docMk/>
            <pc:sldMk cId="3760015282" sldId="2073"/>
            <ac:spMk id="10" creationId="{EA7D8361-F921-5B2A-0193-50769972BD54}"/>
          </ac:spMkLst>
        </pc:spChg>
        <pc:spChg chg="add mod">
          <ac:chgData name="Kasra Keshavarz" userId="d4789db2-93a2-4e3b-b8fe-e6f9225eaa6c" providerId="ADAL" clId="{6BCB74A3-F9AF-5147-8467-B8D956328950}" dt="2024-03-20T19:07:55.635" v="8698" actId="20577"/>
          <ac:spMkLst>
            <pc:docMk/>
            <pc:sldMk cId="3760015282" sldId="2073"/>
            <ac:spMk id="11" creationId="{A0F83C11-DBB7-4901-A2D0-5D629B4DA781}"/>
          </ac:spMkLst>
        </pc:spChg>
        <pc:spChg chg="add mod">
          <ac:chgData name="Kasra Keshavarz" userId="d4789db2-93a2-4e3b-b8fe-e6f9225eaa6c" providerId="ADAL" clId="{6BCB74A3-F9AF-5147-8467-B8D956328950}" dt="2024-03-20T19:00:31.943" v="8514" actId="14100"/>
          <ac:spMkLst>
            <pc:docMk/>
            <pc:sldMk cId="3760015282" sldId="2073"/>
            <ac:spMk id="13" creationId="{5BCB7F2C-B002-6FEE-488D-47964A34069E}"/>
          </ac:spMkLst>
        </pc:spChg>
        <pc:spChg chg="add mod">
          <ac:chgData name="Kasra Keshavarz" userId="d4789db2-93a2-4e3b-b8fe-e6f9225eaa6c" providerId="ADAL" clId="{6BCB74A3-F9AF-5147-8467-B8D956328950}" dt="2024-03-20T19:08:01.856" v="8725" actId="20577"/>
          <ac:spMkLst>
            <pc:docMk/>
            <pc:sldMk cId="3760015282" sldId="2073"/>
            <ac:spMk id="14" creationId="{8D3E06F7-B725-F9DC-3288-A176323D527C}"/>
          </ac:spMkLst>
        </pc:spChg>
        <pc:spChg chg="add mod">
          <ac:chgData name="Kasra Keshavarz" userId="d4789db2-93a2-4e3b-b8fe-e6f9225eaa6c" providerId="ADAL" clId="{6BCB74A3-F9AF-5147-8467-B8D956328950}" dt="2024-03-20T19:01:33.125" v="8568"/>
          <ac:spMkLst>
            <pc:docMk/>
            <pc:sldMk cId="3760015282" sldId="2073"/>
            <ac:spMk id="15" creationId="{A7179AE8-CDB5-9117-7A9E-F9D476B9F821}"/>
          </ac:spMkLst>
        </pc:spChg>
        <pc:spChg chg="add mod">
          <ac:chgData name="Kasra Keshavarz" userId="d4789db2-93a2-4e3b-b8fe-e6f9225eaa6c" providerId="ADAL" clId="{6BCB74A3-F9AF-5147-8467-B8D956328950}" dt="2024-03-20T19:08:11.049" v="8760" actId="20577"/>
          <ac:spMkLst>
            <pc:docMk/>
            <pc:sldMk cId="3760015282" sldId="2073"/>
            <ac:spMk id="16" creationId="{3157B101-F1CE-17E6-687C-5E8766D0028F}"/>
          </ac:spMkLst>
        </pc:spChg>
        <pc:spChg chg="add mod">
          <ac:chgData name="Kasra Keshavarz" userId="d4789db2-93a2-4e3b-b8fe-e6f9225eaa6c" providerId="ADAL" clId="{6BCB74A3-F9AF-5147-8467-B8D956328950}" dt="2024-03-20T19:02:01.527" v="8584"/>
          <ac:spMkLst>
            <pc:docMk/>
            <pc:sldMk cId="3760015282" sldId="2073"/>
            <ac:spMk id="17" creationId="{2826FBB5-6D7D-4932-8185-3FE5EEDB8DDC}"/>
          </ac:spMkLst>
        </pc:spChg>
        <pc:picChg chg="add mod">
          <ac:chgData name="Kasra Keshavarz" userId="d4789db2-93a2-4e3b-b8fe-e6f9225eaa6c" providerId="ADAL" clId="{6BCB74A3-F9AF-5147-8467-B8D956328950}" dt="2024-03-20T18:37:56.373" v="8086" actId="1076"/>
          <ac:picMkLst>
            <pc:docMk/>
            <pc:sldMk cId="3760015282" sldId="2073"/>
            <ac:picMk id="8" creationId="{59EAEE0C-2204-2117-8857-194D598FE34B}"/>
          </ac:picMkLst>
        </pc:picChg>
      </pc:sldChg>
      <pc:sldChg chg="addSp delSp modSp add mod modTransition">
        <pc:chgData name="Kasra Keshavarz" userId="d4789db2-93a2-4e3b-b8fe-e6f9225eaa6c" providerId="ADAL" clId="{6BCB74A3-F9AF-5147-8467-B8D956328950}" dt="2024-03-20T19:58:12.613" v="9079" actId="20577"/>
        <pc:sldMkLst>
          <pc:docMk/>
          <pc:sldMk cId="664665034" sldId="2074"/>
        </pc:sldMkLst>
        <pc:spChg chg="mod">
          <ac:chgData name="Kasra Keshavarz" userId="d4789db2-93a2-4e3b-b8fe-e6f9225eaa6c" providerId="ADAL" clId="{6BCB74A3-F9AF-5147-8467-B8D956328950}" dt="2024-03-20T19:58:12.613" v="9079" actId="20577"/>
          <ac:spMkLst>
            <pc:docMk/>
            <pc:sldMk cId="664665034" sldId="2074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9:38:23.768" v="8945" actId="478"/>
          <ac:spMkLst>
            <pc:docMk/>
            <pc:sldMk cId="664665034" sldId="2074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9:55:02.551" v="9071" actId="114"/>
          <ac:spMkLst>
            <pc:docMk/>
            <pc:sldMk cId="664665034" sldId="2074"/>
            <ac:spMk id="5" creationId="{38571C50-DED1-F46A-217C-754B742DD1CA}"/>
          </ac:spMkLst>
        </pc:spChg>
        <pc:picChg chg="add mod">
          <ac:chgData name="Kasra Keshavarz" userId="d4789db2-93a2-4e3b-b8fe-e6f9225eaa6c" providerId="ADAL" clId="{6BCB74A3-F9AF-5147-8467-B8D956328950}" dt="2024-03-20T19:39:59.711" v="9042" actId="1035"/>
          <ac:picMkLst>
            <pc:docMk/>
            <pc:sldMk cId="664665034" sldId="2074"/>
            <ac:picMk id="7" creationId="{D39C487E-E21C-D978-3F79-C4F92E7E5386}"/>
          </ac:picMkLst>
        </pc:picChg>
      </pc:sldChg>
      <pc:sldChg chg="addSp delSp modSp add mod modTransition">
        <pc:chgData name="Kasra Keshavarz" userId="d4789db2-93a2-4e3b-b8fe-e6f9225eaa6c" providerId="ADAL" clId="{6BCB74A3-F9AF-5147-8467-B8D956328950}" dt="2024-03-21T03:42:42.312" v="16854" actId="1038"/>
        <pc:sldMkLst>
          <pc:docMk/>
          <pc:sldMk cId="191439736" sldId="2075"/>
        </pc:sldMkLst>
        <pc:spChg chg="mod">
          <ac:chgData name="Kasra Keshavarz" userId="d4789db2-93a2-4e3b-b8fe-e6f9225eaa6c" providerId="ADAL" clId="{6BCB74A3-F9AF-5147-8467-B8D956328950}" dt="2024-03-20T19:58:07.731" v="9077" actId="20577"/>
          <ac:spMkLst>
            <pc:docMk/>
            <pc:sldMk cId="191439736" sldId="2075"/>
            <ac:spMk id="2" creationId="{BE9A4667-8C9F-D92D-8779-0454683855AB}"/>
          </ac:spMkLst>
        </pc:spChg>
        <pc:spChg chg="add mod">
          <ac:chgData name="Kasra Keshavarz" userId="d4789db2-93a2-4e3b-b8fe-e6f9225eaa6c" providerId="ADAL" clId="{6BCB74A3-F9AF-5147-8467-B8D956328950}" dt="2024-03-21T03:42:42.312" v="16854" actId="1038"/>
          <ac:spMkLst>
            <pc:docMk/>
            <pc:sldMk cId="191439736" sldId="2075"/>
            <ac:spMk id="3" creationId="{3596536C-1A88-FA32-701E-C92ABB5E2CFB}"/>
          </ac:spMkLst>
        </pc:spChg>
        <pc:spChg chg="del">
          <ac:chgData name="Kasra Keshavarz" userId="d4789db2-93a2-4e3b-b8fe-e6f9225eaa6c" providerId="ADAL" clId="{6BCB74A3-F9AF-5147-8467-B8D956328950}" dt="2024-03-20T20:00:17.371" v="9081" actId="478"/>
          <ac:spMkLst>
            <pc:docMk/>
            <pc:sldMk cId="191439736" sldId="2075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21:30:14.494" v="10856" actId="1035"/>
          <ac:spMkLst>
            <pc:docMk/>
            <pc:sldMk cId="191439736" sldId="2075"/>
            <ac:spMk id="5" creationId="{C417E313-1E2A-AEE3-CF71-824E56D42E8E}"/>
          </ac:spMkLst>
        </pc:spChg>
        <pc:spChg chg="add mod">
          <ac:chgData name="Kasra Keshavarz" userId="d4789db2-93a2-4e3b-b8fe-e6f9225eaa6c" providerId="ADAL" clId="{6BCB74A3-F9AF-5147-8467-B8D956328950}" dt="2024-03-20T20:03:59.482" v="9182" actId="1076"/>
          <ac:spMkLst>
            <pc:docMk/>
            <pc:sldMk cId="191439736" sldId="2075"/>
            <ac:spMk id="10" creationId="{36260F95-DBC9-1197-72D5-842ADC9A70EB}"/>
          </ac:spMkLst>
        </pc:spChg>
        <pc:grpChg chg="add">
          <ac:chgData name="Kasra Keshavarz" userId="d4789db2-93a2-4e3b-b8fe-e6f9225eaa6c" providerId="ADAL" clId="{6BCB74A3-F9AF-5147-8467-B8D956328950}" dt="2024-03-20T20:04:10.741" v="9184" actId="164"/>
          <ac:grpSpMkLst>
            <pc:docMk/>
            <pc:sldMk cId="191439736" sldId="2075"/>
            <ac:grpSpMk id="12" creationId="{26967607-0F4C-4B58-BE1E-C585843BA6EF}"/>
          </ac:grpSpMkLst>
        </pc:grpChg>
        <pc:picChg chg="add mod">
          <ac:chgData name="Kasra Keshavarz" userId="d4789db2-93a2-4e3b-b8fe-e6f9225eaa6c" providerId="ADAL" clId="{6BCB74A3-F9AF-5147-8467-B8D956328950}" dt="2024-03-20T20:03:12.497" v="9122" actId="14100"/>
          <ac:picMkLst>
            <pc:docMk/>
            <pc:sldMk cId="191439736" sldId="2075"/>
            <ac:picMk id="7" creationId="{71451099-D8C1-A5E9-4A6C-063457DB943A}"/>
          </ac:picMkLst>
        </pc:picChg>
        <pc:cxnChg chg="add mod">
          <ac:chgData name="Kasra Keshavarz" userId="d4789db2-93a2-4e3b-b8fe-e6f9225eaa6c" providerId="ADAL" clId="{6BCB74A3-F9AF-5147-8467-B8D956328950}" dt="2024-03-20T20:04:01.567" v="9183" actId="14100"/>
          <ac:cxnSpMkLst>
            <pc:docMk/>
            <pc:sldMk cId="191439736" sldId="2075"/>
            <ac:cxnSpMk id="9" creationId="{C19E53E9-BBCC-A75A-6776-225B48974D28}"/>
          </ac:cxnSpMkLst>
        </pc:cxnChg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1111320611" sldId="2076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2163068761" sldId="2077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3160391225" sldId="2078"/>
        </pc:sldMkLst>
      </pc:sldChg>
      <pc:sldChg chg="modSp add del mod">
        <pc:chgData name="Kasra Keshavarz" userId="d4789db2-93a2-4e3b-b8fe-e6f9225eaa6c" providerId="ADAL" clId="{6BCB74A3-F9AF-5147-8467-B8D956328950}" dt="2024-03-20T19:58:19.123" v="9080" actId="2696"/>
        <pc:sldMkLst>
          <pc:docMk/>
          <pc:sldMk cId="1979664373" sldId="2079"/>
        </pc:sldMkLst>
        <pc:spChg chg="mod">
          <ac:chgData name="Kasra Keshavarz" userId="d4789db2-93a2-4e3b-b8fe-e6f9225eaa6c" providerId="ADAL" clId="{6BCB74A3-F9AF-5147-8467-B8D956328950}" dt="2024-03-20T19:10:17.806" v="8823" actId="12"/>
          <ac:spMkLst>
            <pc:docMk/>
            <pc:sldMk cId="1979664373" sldId="2079"/>
            <ac:spMk id="3" creationId="{4FB39367-0BC2-2C30-3912-47B3F6F2C98C}"/>
          </ac:spMkLst>
        </pc:spChg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3282773359" sldId="2080"/>
        </pc:sldMkLst>
      </pc:sldChg>
      <pc:sldChg chg="addSp delSp modSp add mod modTransition modAnim modShow">
        <pc:chgData name="Kasra Keshavarz" userId="d4789db2-93a2-4e3b-b8fe-e6f9225eaa6c" providerId="ADAL" clId="{6BCB74A3-F9AF-5147-8467-B8D956328950}" dt="2024-03-21T03:41:28.570" v="16770" actId="729"/>
        <pc:sldMkLst>
          <pc:docMk/>
          <pc:sldMk cId="203610773" sldId="2081"/>
        </pc:sldMkLst>
        <pc:spChg chg="mod">
          <ac:chgData name="Kasra Keshavarz" userId="d4789db2-93a2-4e3b-b8fe-e6f9225eaa6c" providerId="ADAL" clId="{6BCB74A3-F9AF-5147-8467-B8D956328950}" dt="2024-03-20T19:28:45.358" v="8935" actId="20577"/>
          <ac:spMkLst>
            <pc:docMk/>
            <pc:sldMk cId="203610773" sldId="2081"/>
            <ac:spMk id="2" creationId="{BE9A4667-8C9F-D92D-8779-0454683855AB}"/>
          </ac:spMkLst>
        </pc:spChg>
        <pc:spChg chg="mod">
          <ac:chgData name="Kasra Keshavarz" userId="d4789db2-93a2-4e3b-b8fe-e6f9225eaa6c" providerId="ADAL" clId="{6BCB74A3-F9AF-5147-8467-B8D956328950}" dt="2024-03-20T15:45:01.661" v="5810" actId="14100"/>
          <ac:spMkLst>
            <pc:docMk/>
            <pc:sldMk cId="203610773" sldId="2081"/>
            <ac:spMk id="7" creationId="{A9AB334C-A35A-60FF-118D-2191356BBD45}"/>
          </ac:spMkLst>
        </pc:spChg>
        <pc:picChg chg="add mod">
          <ac:chgData name="Kasra Keshavarz" userId="d4789db2-93a2-4e3b-b8fe-e6f9225eaa6c" providerId="ADAL" clId="{6BCB74A3-F9AF-5147-8467-B8D956328950}" dt="2024-03-20T15:44:51.524" v="5784" actId="1037"/>
          <ac:picMkLst>
            <pc:docMk/>
            <pc:sldMk cId="203610773" sldId="2081"/>
            <ac:picMk id="5" creationId="{90D4B1CF-E4FE-F897-B1B5-9D51C328C455}"/>
          </ac:picMkLst>
        </pc:picChg>
        <pc:picChg chg="del">
          <ac:chgData name="Kasra Keshavarz" userId="d4789db2-93a2-4e3b-b8fe-e6f9225eaa6c" providerId="ADAL" clId="{6BCB74A3-F9AF-5147-8467-B8D956328950}" dt="2024-03-20T15:44:08.053" v="5774" actId="478"/>
          <ac:picMkLst>
            <pc:docMk/>
            <pc:sldMk cId="203610773" sldId="2081"/>
            <ac:picMk id="6" creationId="{2B66F169-81C2-6D0C-0184-EF4A2AD14D2A}"/>
          </ac:picMkLst>
        </pc:picChg>
      </pc:sldChg>
      <pc:sldChg chg="addSp delSp modSp add mod ord modTransition delAnim modAnim">
        <pc:chgData name="Kasra Keshavarz" userId="d4789db2-93a2-4e3b-b8fe-e6f9225eaa6c" providerId="ADAL" clId="{6BCB74A3-F9AF-5147-8467-B8D956328950}" dt="2024-03-20T19:42:02.203" v="9051" actId="20578"/>
        <pc:sldMkLst>
          <pc:docMk/>
          <pc:sldMk cId="232348438" sldId="2082"/>
        </pc:sldMkLst>
        <pc:spChg chg="mod">
          <ac:chgData name="Kasra Keshavarz" userId="d4789db2-93a2-4e3b-b8fe-e6f9225eaa6c" providerId="ADAL" clId="{6BCB74A3-F9AF-5147-8467-B8D956328950}" dt="2024-03-20T19:28:29.866" v="8927" actId="20577"/>
          <ac:spMkLst>
            <pc:docMk/>
            <pc:sldMk cId="232348438" sldId="2082"/>
            <ac:spMk id="2" creationId="{BE9A4667-8C9F-D92D-8779-0454683855AB}"/>
          </ac:spMkLst>
        </pc:spChg>
        <pc:spChg chg="add del mod">
          <ac:chgData name="Kasra Keshavarz" userId="d4789db2-93a2-4e3b-b8fe-e6f9225eaa6c" providerId="ADAL" clId="{6BCB74A3-F9AF-5147-8467-B8D956328950}" dt="2024-03-20T18:02:40.104" v="7038" actId="478"/>
          <ac:spMkLst>
            <pc:docMk/>
            <pc:sldMk cId="232348438" sldId="2082"/>
            <ac:spMk id="3" creationId="{E4E0FEE7-74FC-75CD-07B4-5840DE92DFBF}"/>
          </ac:spMkLst>
        </pc:spChg>
        <pc:spChg chg="add mod">
          <ac:chgData name="Kasra Keshavarz" userId="d4789db2-93a2-4e3b-b8fe-e6f9225eaa6c" providerId="ADAL" clId="{6BCB74A3-F9AF-5147-8467-B8D956328950}" dt="2024-03-20T19:15:14.551" v="8824" actId="1076"/>
          <ac:spMkLst>
            <pc:docMk/>
            <pc:sldMk cId="232348438" sldId="2082"/>
            <ac:spMk id="8" creationId="{150D11B8-549E-ACFC-A14A-5B7EB5B34095}"/>
          </ac:spMkLst>
        </pc:spChg>
        <pc:spChg chg="mod">
          <ac:chgData name="Kasra Keshavarz" userId="d4789db2-93a2-4e3b-b8fe-e6f9225eaa6c" providerId="ADAL" clId="{6BCB74A3-F9AF-5147-8467-B8D956328950}" dt="2024-03-20T19:25:44.358" v="8892" actId="1076"/>
          <ac:spMkLst>
            <pc:docMk/>
            <pc:sldMk cId="232348438" sldId="2082"/>
            <ac:spMk id="9" creationId="{8728CE74-9D0D-F151-B113-EC7CB041C0EA}"/>
          </ac:spMkLst>
        </pc:spChg>
        <pc:spChg chg="del">
          <ac:chgData name="Kasra Keshavarz" userId="d4789db2-93a2-4e3b-b8fe-e6f9225eaa6c" providerId="ADAL" clId="{6BCB74A3-F9AF-5147-8467-B8D956328950}" dt="2024-03-20T18:02:45.476" v="7040" actId="478"/>
          <ac:spMkLst>
            <pc:docMk/>
            <pc:sldMk cId="232348438" sldId="2082"/>
            <ac:spMk id="10" creationId="{CED2320F-BC48-84AB-0305-A1D9AF36597B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11" creationId="{A9EA2A33-3D6E-BC27-D06B-C30EF346C9BA}"/>
          </ac:spMkLst>
        </pc:spChg>
        <pc:spChg chg="del">
          <ac:chgData name="Kasra Keshavarz" userId="d4789db2-93a2-4e3b-b8fe-e6f9225eaa6c" providerId="ADAL" clId="{6BCB74A3-F9AF-5147-8467-B8D956328950}" dt="2024-03-20T18:02:46.510" v="7041" actId="478"/>
          <ac:spMkLst>
            <pc:docMk/>
            <pc:sldMk cId="232348438" sldId="2082"/>
            <ac:spMk id="12" creationId="{29C821A6-FE2C-8AEC-380F-A9FCB244C100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14" creationId="{7B3D70AD-BC6E-28F8-1119-592D2BC030DD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16" creationId="{7F9BAD7D-EB25-7A87-0637-2007FF1D5B5E}"/>
          </ac:spMkLst>
        </pc:spChg>
        <pc:spChg chg="mod">
          <ac:chgData name="Kasra Keshavarz" userId="d4789db2-93a2-4e3b-b8fe-e6f9225eaa6c" providerId="ADAL" clId="{6BCB74A3-F9AF-5147-8467-B8D956328950}" dt="2024-03-20T19:28:21.272" v="8925" actId="1035"/>
          <ac:spMkLst>
            <pc:docMk/>
            <pc:sldMk cId="232348438" sldId="2082"/>
            <ac:spMk id="18" creationId="{29C66F62-5BF1-ED16-F1DF-B6B0AFB9519C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20" creationId="{F7A5FAC1-35CC-864B-C691-5CAC5C7217EC}"/>
          </ac:spMkLst>
        </pc:spChg>
        <pc:grpChg chg="add">
          <ac:chgData name="Kasra Keshavarz" userId="d4789db2-93a2-4e3b-b8fe-e6f9225eaa6c" providerId="ADAL" clId="{6BCB74A3-F9AF-5147-8467-B8D956328950}" dt="2024-03-20T19:40:11.026" v="9043" actId="164"/>
          <ac:grpSpMkLst>
            <pc:docMk/>
            <pc:sldMk cId="232348438" sldId="2082"/>
            <ac:grpSpMk id="23" creationId="{ACB33DCB-6B5D-F7DF-40D8-E74D0E96D6F6}"/>
          </ac:grpSpMkLst>
        </pc:grpChg>
        <pc:picChg chg="mod">
          <ac:chgData name="Kasra Keshavarz" userId="d4789db2-93a2-4e3b-b8fe-e6f9225eaa6c" providerId="ADAL" clId="{6BCB74A3-F9AF-5147-8467-B8D956328950}" dt="2024-03-20T18:05:16.469" v="7129" actId="14100"/>
          <ac:picMkLst>
            <pc:docMk/>
            <pc:sldMk cId="232348438" sldId="2082"/>
            <ac:picMk id="5" creationId="{CD81793B-16BE-1F8C-EC51-AE9A5C50AA7C}"/>
          </ac:picMkLst>
        </pc:picChg>
        <pc:picChg chg="add mod">
          <ac:chgData name="Kasra Keshavarz" userId="d4789db2-93a2-4e3b-b8fe-e6f9225eaa6c" providerId="ADAL" clId="{6BCB74A3-F9AF-5147-8467-B8D956328950}" dt="2024-03-20T18:20:26.973" v="8077" actId="1076"/>
          <ac:picMkLst>
            <pc:docMk/>
            <pc:sldMk cId="232348438" sldId="2082"/>
            <ac:picMk id="15" creationId="{A0C56909-7AA9-6FC3-D41E-56B203822EA3}"/>
          </ac:picMkLst>
        </pc:picChg>
        <pc:picChg chg="add del mod modCrop">
          <ac:chgData name="Kasra Keshavarz" userId="d4789db2-93a2-4e3b-b8fe-e6f9225eaa6c" providerId="ADAL" clId="{6BCB74A3-F9AF-5147-8467-B8D956328950}" dt="2024-03-20T19:26:57.827" v="8893" actId="478"/>
          <ac:picMkLst>
            <pc:docMk/>
            <pc:sldMk cId="232348438" sldId="2082"/>
            <ac:picMk id="19" creationId="{98DC070F-E180-53F1-8577-53F645DE55B0}"/>
          </ac:picMkLst>
        </pc:picChg>
        <pc:picChg chg="add mod modCrop">
          <ac:chgData name="Kasra Keshavarz" userId="d4789db2-93a2-4e3b-b8fe-e6f9225eaa6c" providerId="ADAL" clId="{6BCB74A3-F9AF-5147-8467-B8D956328950}" dt="2024-03-20T19:28:09.286" v="8905" actId="1076"/>
          <ac:picMkLst>
            <pc:docMk/>
            <pc:sldMk cId="232348438" sldId="2082"/>
            <ac:picMk id="22" creationId="{3BAD65B7-3A78-E705-3AB6-4A005B811B85}"/>
          </ac:picMkLst>
        </pc:picChg>
      </pc:sldChg>
      <pc:sldChg chg="addSp modSp add mod">
        <pc:chgData name="Kasra Keshavarz" userId="d4789db2-93a2-4e3b-b8fe-e6f9225eaa6c" providerId="ADAL" clId="{6BCB74A3-F9AF-5147-8467-B8D956328950}" dt="2024-03-21T02:58:04.202" v="16251" actId="1038"/>
        <pc:sldMkLst>
          <pc:docMk/>
          <pc:sldMk cId="829323551" sldId="2083"/>
        </pc:sldMkLst>
        <pc:spChg chg="mod">
          <ac:chgData name="Kasra Keshavarz" userId="d4789db2-93a2-4e3b-b8fe-e6f9225eaa6c" providerId="ADAL" clId="{6BCB74A3-F9AF-5147-8467-B8D956328950}" dt="2024-03-20T19:28:54.651" v="8941" actId="20577"/>
          <ac:spMkLst>
            <pc:docMk/>
            <pc:sldMk cId="829323551" sldId="2083"/>
            <ac:spMk id="2" creationId="{BE9A4667-8C9F-D92D-8779-0454683855AB}"/>
          </ac:spMkLst>
        </pc:spChg>
        <pc:spChg chg="mod">
          <ac:chgData name="Kasra Keshavarz" userId="d4789db2-93a2-4e3b-b8fe-e6f9225eaa6c" providerId="ADAL" clId="{6BCB74A3-F9AF-5147-8467-B8D956328950}" dt="2024-03-20T21:13:07.263" v="10550" actId="1036"/>
          <ac:spMkLst>
            <pc:docMk/>
            <pc:sldMk cId="829323551" sldId="2083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1T02:58:04.202" v="16251" actId="1038"/>
          <ac:spMkLst>
            <pc:docMk/>
            <pc:sldMk cId="829323551" sldId="2083"/>
            <ac:spMk id="5" creationId="{20005C24-6AFB-BEEC-5719-DD38F8BEC52D}"/>
          </ac:spMkLst>
        </pc:spChg>
        <pc:picChg chg="add mod modCrop">
          <ac:chgData name="Kasra Keshavarz" userId="d4789db2-93a2-4e3b-b8fe-e6f9225eaa6c" providerId="ADAL" clId="{6BCB74A3-F9AF-5147-8467-B8D956328950}" dt="2024-03-20T21:12:58.736" v="10520" actId="29295"/>
          <ac:picMkLst>
            <pc:docMk/>
            <pc:sldMk cId="829323551" sldId="2083"/>
            <ac:picMk id="6" creationId="{87BD0B25-019F-D897-6B2D-6766798D98CC}"/>
          </ac:picMkLst>
        </pc:picChg>
      </pc:sldChg>
      <pc:sldChg chg="addSp delSp modSp add mod">
        <pc:chgData name="Kasra Keshavarz" userId="d4789db2-93a2-4e3b-b8fe-e6f9225eaa6c" providerId="ADAL" clId="{6BCB74A3-F9AF-5147-8467-B8D956328950}" dt="2024-03-21T03:44:21.357" v="16910" actId="122"/>
        <pc:sldMkLst>
          <pc:docMk/>
          <pc:sldMk cId="1100364246" sldId="2084"/>
        </pc:sldMkLst>
        <pc:spChg chg="mod">
          <ac:chgData name="Kasra Keshavarz" userId="d4789db2-93a2-4e3b-b8fe-e6f9225eaa6c" providerId="ADAL" clId="{6BCB74A3-F9AF-5147-8467-B8D956328950}" dt="2024-03-20T21:08:02.218" v="10292" actId="20577"/>
          <ac:spMkLst>
            <pc:docMk/>
            <pc:sldMk cId="1100364246" sldId="2084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1T03:44:21.357" v="16910" actId="122"/>
          <ac:spMkLst>
            <pc:docMk/>
            <pc:sldMk cId="1100364246" sldId="2084"/>
            <ac:spMk id="6" creationId="{B93509D8-BCCE-4E66-722F-D97A1767C007}"/>
          </ac:spMkLst>
        </pc:spChg>
        <pc:spChg chg="mod">
          <ac:chgData name="Kasra Keshavarz" userId="d4789db2-93a2-4e3b-b8fe-e6f9225eaa6c" providerId="ADAL" clId="{6BCB74A3-F9AF-5147-8467-B8D956328950}" dt="2024-03-20T21:14:27.821" v="10671"/>
          <ac:spMkLst>
            <pc:docMk/>
            <pc:sldMk cId="1100364246" sldId="2084"/>
            <ac:spMk id="9" creationId="{BED4C2AD-427B-14BE-A3DF-C7B707F71D32}"/>
          </ac:spMkLst>
        </pc:spChg>
        <pc:grpChg chg="add del mod">
          <ac:chgData name="Kasra Keshavarz" userId="d4789db2-93a2-4e3b-b8fe-e6f9225eaa6c" providerId="ADAL" clId="{6BCB74A3-F9AF-5147-8467-B8D956328950}" dt="2024-03-20T21:14:47.863" v="10681" actId="1076"/>
          <ac:grpSpMkLst>
            <pc:docMk/>
            <pc:sldMk cId="1100364246" sldId="2084"/>
            <ac:grpSpMk id="7" creationId="{304467BE-D707-1B9C-41A7-65D74EAED332}"/>
          </ac:grpSpMkLst>
        </pc:grpChg>
        <pc:picChg chg="add mod">
          <ac:chgData name="Kasra Keshavarz" userId="d4789db2-93a2-4e3b-b8fe-e6f9225eaa6c" providerId="ADAL" clId="{6BCB74A3-F9AF-5147-8467-B8D956328950}" dt="2024-03-20T21:14:47.628" v="10680" actId="1076"/>
          <ac:picMkLst>
            <pc:docMk/>
            <pc:sldMk cId="1100364246" sldId="2084"/>
            <ac:picMk id="5" creationId="{6944EDDB-EBDD-B465-6A20-B959BD7A01D4}"/>
          </ac:picMkLst>
        </pc:picChg>
        <pc:picChg chg="mod">
          <ac:chgData name="Kasra Keshavarz" userId="d4789db2-93a2-4e3b-b8fe-e6f9225eaa6c" providerId="ADAL" clId="{6BCB74A3-F9AF-5147-8467-B8D956328950}" dt="2024-03-20T21:14:27.821" v="10671"/>
          <ac:picMkLst>
            <pc:docMk/>
            <pc:sldMk cId="1100364246" sldId="2084"/>
            <ac:picMk id="8" creationId="{BA5AC886-8B37-3630-B0A4-F687D1673D54}"/>
          </ac:picMkLst>
        </pc:picChg>
      </pc:sldChg>
      <pc:sldChg chg="addSp delSp modSp new mod modTransition modAnim">
        <pc:chgData name="Kasra Keshavarz" userId="d4789db2-93a2-4e3b-b8fe-e6f9225eaa6c" providerId="ADAL" clId="{6BCB74A3-F9AF-5147-8467-B8D956328950}" dt="2024-03-20T21:07:48.057" v="10269"/>
        <pc:sldMkLst>
          <pc:docMk/>
          <pc:sldMk cId="1756676514" sldId="2085"/>
        </pc:sldMkLst>
        <pc:spChg chg="mod">
          <ac:chgData name="Kasra Keshavarz" userId="d4789db2-93a2-4e3b-b8fe-e6f9225eaa6c" providerId="ADAL" clId="{6BCB74A3-F9AF-5147-8467-B8D956328950}" dt="2024-03-20T21:02:47.846" v="10132"/>
          <ac:spMkLst>
            <pc:docMk/>
            <pc:sldMk cId="1756676514" sldId="2085"/>
            <ac:spMk id="2" creationId="{9DED7830-F29D-94EC-3608-EAD3EE18C918}"/>
          </ac:spMkLst>
        </pc:spChg>
        <pc:spChg chg="del">
          <ac:chgData name="Kasra Keshavarz" userId="d4789db2-93a2-4e3b-b8fe-e6f9225eaa6c" providerId="ADAL" clId="{6BCB74A3-F9AF-5147-8467-B8D956328950}" dt="2024-03-20T20:10:56.867" v="9227" actId="478"/>
          <ac:spMkLst>
            <pc:docMk/>
            <pc:sldMk cId="1756676514" sldId="2085"/>
            <ac:spMk id="3" creationId="{6BA481C7-3C37-E79B-CD80-51A27ECA615D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6" creationId="{A5CFDB5F-0558-C23B-F410-83EA60B4E456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7" creationId="{EC5275B9-1106-36E4-47A1-99181989F8F7}"/>
          </ac:spMkLst>
        </pc:spChg>
        <pc:spChg chg="add mod">
          <ac:chgData name="Kasra Keshavarz" userId="d4789db2-93a2-4e3b-b8fe-e6f9225eaa6c" providerId="ADAL" clId="{6BCB74A3-F9AF-5147-8467-B8D956328950}" dt="2024-03-20T21:02:13.417" v="10102" actId="1076"/>
          <ac:spMkLst>
            <pc:docMk/>
            <pc:sldMk cId="1756676514" sldId="2085"/>
            <ac:spMk id="8" creationId="{EC268592-E5DE-97F7-8386-DEAC51C93287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9" creationId="{C49B6DC6-16CA-11C2-6608-4B17CC34CC42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0" creationId="{F6089E14-12CE-40AF-C777-FC7C7EEAAC3B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1" creationId="{1EA64CA4-C528-9102-7457-1869F24EC9F8}"/>
          </ac:spMkLst>
        </pc:spChg>
        <pc:spChg chg="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3" creationId="{49AC57F8-52C3-3EA3-5FA2-6FEF642C08F8}"/>
          </ac:spMkLst>
        </pc:spChg>
        <pc:spChg chg="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4" creationId="{6C985A9C-D3F7-6BFB-36E6-217BC3C0D7FC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5" creationId="{FE13A089-0611-D68A-F1A5-4533B6493173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6" creationId="{73A7C999-118A-50C1-98FD-7290D40ACD06}"/>
          </ac:spMkLst>
        </pc:spChg>
        <pc:spChg chg="add mod">
          <ac:chgData name="Kasra Keshavarz" userId="d4789db2-93a2-4e3b-b8fe-e6f9225eaa6c" providerId="ADAL" clId="{6BCB74A3-F9AF-5147-8467-B8D956328950}" dt="2024-03-20T21:02:36.817" v="10131" actId="1076"/>
          <ac:spMkLst>
            <pc:docMk/>
            <pc:sldMk cId="1756676514" sldId="2085"/>
            <ac:spMk id="17" creationId="{0B5345ED-DD00-6E5B-F973-73BD82220C99}"/>
          </ac:spMkLst>
        </pc:spChg>
        <pc:spChg chg="add mod">
          <ac:chgData name="Kasra Keshavarz" userId="d4789db2-93a2-4e3b-b8fe-e6f9225eaa6c" providerId="ADAL" clId="{6BCB74A3-F9AF-5147-8467-B8D956328950}" dt="2024-03-20T21:07:00.317" v="10258" actId="1076"/>
          <ac:spMkLst>
            <pc:docMk/>
            <pc:sldMk cId="1756676514" sldId="2085"/>
            <ac:spMk id="20" creationId="{D6791AA2-FC24-35E8-7137-0D500DB615C2}"/>
          </ac:spMkLst>
        </pc:spChg>
        <pc:spChg chg="add mod">
          <ac:chgData name="Kasra Keshavarz" userId="d4789db2-93a2-4e3b-b8fe-e6f9225eaa6c" providerId="ADAL" clId="{6BCB74A3-F9AF-5147-8467-B8D956328950}" dt="2024-03-20T21:07:26.103" v="10266" actId="1036"/>
          <ac:spMkLst>
            <pc:docMk/>
            <pc:sldMk cId="1756676514" sldId="2085"/>
            <ac:spMk id="23" creationId="{EFE33A3F-D76E-B7E2-85E9-83ACD28B4235}"/>
          </ac:spMkLst>
        </pc:spChg>
        <pc:grpChg chg="add mod">
          <ac:chgData name="Kasra Keshavarz" userId="d4789db2-93a2-4e3b-b8fe-e6f9225eaa6c" providerId="ADAL" clId="{6BCB74A3-F9AF-5147-8467-B8D956328950}" dt="2024-03-20T20:10:59.780" v="9229" actId="1076"/>
          <ac:grpSpMkLst>
            <pc:docMk/>
            <pc:sldMk cId="1756676514" sldId="2085"/>
            <ac:grpSpMk id="12" creationId="{76771519-220D-7565-E2DF-2A9F5B00DC03}"/>
          </ac:grpSpMkLst>
        </pc:grpChg>
        <pc:grpChg chg="add">
          <ac:chgData name="Kasra Keshavarz" userId="d4789db2-93a2-4e3b-b8fe-e6f9225eaa6c" providerId="ADAL" clId="{6BCB74A3-F9AF-5147-8467-B8D956328950}" dt="2024-03-20T21:07:39.243" v="10267" actId="164"/>
          <ac:grpSpMkLst>
            <pc:docMk/>
            <pc:sldMk cId="1756676514" sldId="2085"/>
            <ac:grpSpMk id="24" creationId="{57DC244D-69BF-0CC2-B9A5-F848480837A9}"/>
          </ac:grpSpMkLst>
        </pc:grpChg>
        <pc:picChg chg="add mod">
          <ac:chgData name="Kasra Keshavarz" userId="d4789db2-93a2-4e3b-b8fe-e6f9225eaa6c" providerId="ADAL" clId="{6BCB74A3-F9AF-5147-8467-B8D956328950}" dt="2024-03-20T20:10:59.780" v="9229" actId="1076"/>
          <ac:picMkLst>
            <pc:docMk/>
            <pc:sldMk cId="1756676514" sldId="2085"/>
            <ac:picMk id="5" creationId="{8C9D1CB0-15A1-6421-8FD7-7C04D585BD73}"/>
          </ac:picMkLst>
        </pc:picChg>
        <pc:picChg chg="add mod">
          <ac:chgData name="Kasra Keshavarz" userId="d4789db2-93a2-4e3b-b8fe-e6f9225eaa6c" providerId="ADAL" clId="{6BCB74A3-F9AF-5147-8467-B8D956328950}" dt="2024-03-20T21:03:29.026" v="10142" actId="14100"/>
          <ac:picMkLst>
            <pc:docMk/>
            <pc:sldMk cId="1756676514" sldId="2085"/>
            <ac:picMk id="19" creationId="{B5752EAC-2410-5981-6EA5-705C30747949}"/>
          </ac:picMkLst>
        </pc:picChg>
        <pc:cxnChg chg="add">
          <ac:chgData name="Kasra Keshavarz" userId="d4789db2-93a2-4e3b-b8fe-e6f9225eaa6c" providerId="ADAL" clId="{6BCB74A3-F9AF-5147-8467-B8D956328950}" dt="2024-03-20T21:07:07.808" v="10259" actId="11529"/>
          <ac:cxnSpMkLst>
            <pc:docMk/>
            <pc:sldMk cId="1756676514" sldId="2085"/>
            <ac:cxnSpMk id="22" creationId="{0BF806B2-1150-57A0-A8F1-0FCB827C4AAE}"/>
          </ac:cxnSpMkLst>
        </pc:cxnChg>
      </pc:sldChg>
      <pc:sldChg chg="addSp delSp modSp add mod modTransition delAnim modAnim">
        <pc:chgData name="Kasra Keshavarz" userId="d4789db2-93a2-4e3b-b8fe-e6f9225eaa6c" providerId="ADAL" clId="{6BCB74A3-F9AF-5147-8467-B8D956328950}" dt="2024-03-21T03:43:53.603" v="16909" actId="313"/>
        <pc:sldMkLst>
          <pc:docMk/>
          <pc:sldMk cId="1876094562" sldId="2086"/>
        </pc:sldMkLst>
        <pc:spChg chg="add mod">
          <ac:chgData name="Kasra Keshavarz" userId="d4789db2-93a2-4e3b-b8fe-e6f9225eaa6c" providerId="ADAL" clId="{6BCB74A3-F9AF-5147-8467-B8D956328950}" dt="2024-03-21T03:43:30.120" v="16903" actId="13822"/>
          <ac:spMkLst>
            <pc:docMk/>
            <pc:sldMk cId="1876094562" sldId="2086"/>
            <ac:spMk id="3" creationId="{6CE4F16F-22E2-3681-22E1-351146DDF470}"/>
          </ac:spMkLst>
        </pc:spChg>
        <pc:spChg chg="del">
          <ac:chgData name="Kasra Keshavarz" userId="d4789db2-93a2-4e3b-b8fe-e6f9225eaa6c" providerId="ADAL" clId="{6BCB74A3-F9AF-5147-8467-B8D956328950}" dt="2024-03-20T20:48:49.780" v="9319" actId="478"/>
          <ac:spMkLst>
            <pc:docMk/>
            <pc:sldMk cId="1876094562" sldId="2086"/>
            <ac:spMk id="5" creationId="{C417E313-1E2A-AEE3-CF71-824E56D42E8E}"/>
          </ac:spMkLst>
        </pc:spChg>
        <pc:spChg chg="add del mod">
          <ac:chgData name="Kasra Keshavarz" userId="d4789db2-93a2-4e3b-b8fe-e6f9225eaa6c" providerId="ADAL" clId="{6BCB74A3-F9AF-5147-8467-B8D956328950}" dt="2024-03-21T03:43:08.400" v="16857" actId="478"/>
          <ac:spMkLst>
            <pc:docMk/>
            <pc:sldMk cId="1876094562" sldId="2086"/>
            <ac:spMk id="11" creationId="{61BA3B58-FBE7-7169-0C01-D930314140E1}"/>
          </ac:spMkLst>
        </pc:spChg>
        <pc:spChg chg="add mod">
          <ac:chgData name="Kasra Keshavarz" userId="d4789db2-93a2-4e3b-b8fe-e6f9225eaa6c" providerId="ADAL" clId="{6BCB74A3-F9AF-5147-8467-B8D956328950}" dt="2024-03-20T21:30:37.056" v="10865" actId="14100"/>
          <ac:spMkLst>
            <pc:docMk/>
            <pc:sldMk cId="1876094562" sldId="2086"/>
            <ac:spMk id="13" creationId="{8008CE52-6F1F-1366-F2D4-746CB01CDBC8}"/>
          </ac:spMkLst>
        </pc:spChg>
        <pc:spChg chg="add mod">
          <ac:chgData name="Kasra Keshavarz" userId="d4789db2-93a2-4e3b-b8fe-e6f9225eaa6c" providerId="ADAL" clId="{6BCB74A3-F9AF-5147-8467-B8D956328950}" dt="2024-03-20T20:54:35.305" v="9524" actId="1582"/>
          <ac:spMkLst>
            <pc:docMk/>
            <pc:sldMk cId="1876094562" sldId="2086"/>
            <ac:spMk id="14" creationId="{EA195F4F-0DEF-5CE3-F6EE-71DFE1037BC5}"/>
          </ac:spMkLst>
        </pc:spChg>
        <pc:spChg chg="mod">
          <ac:chgData name="Kasra Keshavarz" userId="d4789db2-93a2-4e3b-b8fe-e6f9225eaa6c" providerId="ADAL" clId="{6BCB74A3-F9AF-5147-8467-B8D956328950}" dt="2024-03-20T21:30:27.722" v="10860" actId="14100"/>
          <ac:spMkLst>
            <pc:docMk/>
            <pc:sldMk cId="1876094562" sldId="2086"/>
            <ac:spMk id="17" creationId="{1F5C69C1-5ECA-30A5-4372-B9E86601D120}"/>
          </ac:spMkLst>
        </pc:spChg>
        <pc:spChg chg="mod">
          <ac:chgData name="Kasra Keshavarz" userId="d4789db2-93a2-4e3b-b8fe-e6f9225eaa6c" providerId="ADAL" clId="{6BCB74A3-F9AF-5147-8467-B8D956328950}" dt="2024-03-20T20:54:40.938" v="9525" actId="1582"/>
          <ac:spMkLst>
            <pc:docMk/>
            <pc:sldMk cId="1876094562" sldId="2086"/>
            <ac:spMk id="18" creationId="{E12BB89A-C66B-07E7-BA09-783717AB2210}"/>
          </ac:spMkLst>
        </pc:spChg>
        <pc:spChg chg="add del mod">
          <ac:chgData name="Kasra Keshavarz" userId="d4789db2-93a2-4e3b-b8fe-e6f9225eaa6c" providerId="ADAL" clId="{6BCB74A3-F9AF-5147-8467-B8D956328950}" dt="2024-03-20T20:55:08.675" v="9548"/>
          <ac:spMkLst>
            <pc:docMk/>
            <pc:sldMk cId="1876094562" sldId="2086"/>
            <ac:spMk id="19" creationId="{A502F1B7-06BE-6C4C-EF41-51C7878CF967}"/>
          </ac:spMkLst>
        </pc:spChg>
        <pc:spChg chg="add mod">
          <ac:chgData name="Kasra Keshavarz" userId="d4789db2-93a2-4e3b-b8fe-e6f9225eaa6c" providerId="ADAL" clId="{6BCB74A3-F9AF-5147-8467-B8D956328950}" dt="2024-03-21T03:43:53.603" v="16909" actId="313"/>
          <ac:spMkLst>
            <pc:docMk/>
            <pc:sldMk cId="1876094562" sldId="2086"/>
            <ac:spMk id="20" creationId="{81617A5F-8592-5A48-0C70-B5EFAF958343}"/>
          </ac:spMkLst>
        </pc:spChg>
        <pc:grpChg chg="del mod">
          <ac:chgData name="Kasra Keshavarz" userId="d4789db2-93a2-4e3b-b8fe-e6f9225eaa6c" providerId="ADAL" clId="{6BCB74A3-F9AF-5147-8467-B8D956328950}" dt="2024-03-20T20:48:46.016" v="9318" actId="478"/>
          <ac:grpSpMkLst>
            <pc:docMk/>
            <pc:sldMk cId="1876094562" sldId="2086"/>
            <ac:grpSpMk id="12" creationId="{26967607-0F4C-4B58-BE1E-C585843BA6EF}"/>
          </ac:grpSpMkLst>
        </pc:grpChg>
        <pc:grpChg chg="add">
          <ac:chgData name="Kasra Keshavarz" userId="d4789db2-93a2-4e3b-b8fe-e6f9225eaa6c" providerId="ADAL" clId="{6BCB74A3-F9AF-5147-8467-B8D956328950}" dt="2024-03-20T20:53:21.974" v="9399" actId="164"/>
          <ac:grpSpMkLst>
            <pc:docMk/>
            <pc:sldMk cId="1876094562" sldId="2086"/>
            <ac:grpSpMk id="15" creationId="{F16B6F44-D4CA-6578-A78D-C1335754282B}"/>
          </ac:grpSpMkLst>
        </pc:grpChg>
        <pc:grpChg chg="add mod">
          <ac:chgData name="Kasra Keshavarz" userId="d4789db2-93a2-4e3b-b8fe-e6f9225eaa6c" providerId="ADAL" clId="{6BCB74A3-F9AF-5147-8467-B8D956328950}" dt="2024-03-20T20:53:34.987" v="9402" actId="1076"/>
          <ac:grpSpMkLst>
            <pc:docMk/>
            <pc:sldMk cId="1876094562" sldId="2086"/>
            <ac:grpSpMk id="16" creationId="{C0B33CD1-F7A2-8A44-F3B9-CDB24D74002C}"/>
          </ac:grpSpMkLst>
        </pc:grpChg>
        <pc:picChg chg="add mod">
          <ac:chgData name="Kasra Keshavarz" userId="d4789db2-93a2-4e3b-b8fe-e6f9225eaa6c" providerId="ADAL" clId="{6BCB74A3-F9AF-5147-8467-B8D956328950}" dt="2024-03-20T20:55:05.122" v="9546" actId="1038"/>
          <ac:picMkLst>
            <pc:docMk/>
            <pc:sldMk cId="1876094562" sldId="2086"/>
            <ac:picMk id="6" creationId="{57C37A2B-AAF7-8734-ED9C-7406239FD001}"/>
          </ac:picMkLst>
        </pc:picChg>
        <pc:picChg chg="del">
          <ac:chgData name="Kasra Keshavarz" userId="d4789db2-93a2-4e3b-b8fe-e6f9225eaa6c" providerId="ADAL" clId="{6BCB74A3-F9AF-5147-8467-B8D956328950}" dt="2024-03-20T20:11:31.187" v="9231" actId="478"/>
          <ac:picMkLst>
            <pc:docMk/>
            <pc:sldMk cId="1876094562" sldId="2086"/>
            <ac:picMk id="7" creationId="{71451099-D8C1-A5E9-4A6C-063457DB943A}"/>
          </ac:picMkLst>
        </pc:picChg>
        <pc:cxnChg chg="mod">
          <ac:chgData name="Kasra Keshavarz" userId="d4789db2-93a2-4e3b-b8fe-e6f9225eaa6c" providerId="ADAL" clId="{6BCB74A3-F9AF-5147-8467-B8D956328950}" dt="2024-03-20T20:48:46.016" v="9318" actId="478"/>
          <ac:cxnSpMkLst>
            <pc:docMk/>
            <pc:sldMk cId="1876094562" sldId="2086"/>
            <ac:cxnSpMk id="9" creationId="{C19E53E9-BBCC-A75A-6776-225B48974D28}"/>
          </ac:cxnSpMkLst>
        </pc:cxnChg>
      </pc:sldChg>
      <pc:sldChg chg="add del ord">
        <pc:chgData name="Kasra Keshavarz" userId="d4789db2-93a2-4e3b-b8fe-e6f9225eaa6c" providerId="ADAL" clId="{6BCB74A3-F9AF-5147-8467-B8D956328950}" dt="2024-03-21T02:57:27.014" v="16203" actId="20578"/>
        <pc:sldMkLst>
          <pc:docMk/>
          <pc:sldMk cId="2574033182" sldId="2087"/>
        </pc:sldMkLst>
      </pc:sldChg>
      <pc:sldChg chg="addSp delSp modSp new del mod modTransition">
        <pc:chgData name="Kasra Keshavarz" userId="d4789db2-93a2-4e3b-b8fe-e6f9225eaa6c" providerId="ADAL" clId="{6BCB74A3-F9AF-5147-8467-B8D956328950}" dt="2024-03-21T02:56:14.844" v="16194" actId="2696"/>
        <pc:sldMkLst>
          <pc:docMk/>
          <pc:sldMk cId="3241531781" sldId="2087"/>
        </pc:sldMkLst>
        <pc:spChg chg="mod">
          <ac:chgData name="Kasra Keshavarz" userId="d4789db2-93a2-4e3b-b8fe-e6f9225eaa6c" providerId="ADAL" clId="{6BCB74A3-F9AF-5147-8467-B8D956328950}" dt="2024-03-20T20:44:22.170" v="9233"/>
          <ac:spMkLst>
            <pc:docMk/>
            <pc:sldMk cId="3241531781" sldId="2087"/>
            <ac:spMk id="2" creationId="{DDDE1250-EB1A-E267-2F7E-7C2E841BC83B}"/>
          </ac:spMkLst>
        </pc:spChg>
        <pc:spChg chg="del mod">
          <ac:chgData name="Kasra Keshavarz" userId="d4789db2-93a2-4e3b-b8fe-e6f9225eaa6c" providerId="ADAL" clId="{6BCB74A3-F9AF-5147-8467-B8D956328950}" dt="2024-03-21T02:53:20.067" v="16157" actId="478"/>
          <ac:spMkLst>
            <pc:docMk/>
            <pc:sldMk cId="3241531781" sldId="2087"/>
            <ac:spMk id="3" creationId="{7917E23B-8FA1-6DEE-EAFF-195A68D4BCE7}"/>
          </ac:spMkLst>
        </pc:spChg>
        <pc:graphicFrameChg chg="add mod modGraphic">
          <ac:chgData name="Kasra Keshavarz" userId="d4789db2-93a2-4e3b-b8fe-e6f9225eaa6c" providerId="ADAL" clId="{6BCB74A3-F9AF-5147-8467-B8D956328950}" dt="2024-03-21T02:55:44.292" v="16188" actId="404"/>
          <ac:graphicFrameMkLst>
            <pc:docMk/>
            <pc:sldMk cId="3241531781" sldId="2087"/>
            <ac:graphicFrameMk id="5" creationId="{3548D6F1-A45B-3BF8-ACCD-87462A1322C2}"/>
          </ac:graphicFrameMkLst>
        </pc:graphicFrameChg>
        <pc:picChg chg="add mod">
          <ac:chgData name="Kasra Keshavarz" userId="d4789db2-93a2-4e3b-b8fe-e6f9225eaa6c" providerId="ADAL" clId="{6BCB74A3-F9AF-5147-8467-B8D956328950}" dt="2024-03-21T02:53:17.980" v="16156" actId="1076"/>
          <ac:picMkLst>
            <pc:docMk/>
            <pc:sldMk cId="3241531781" sldId="2087"/>
            <ac:picMk id="6" creationId="{BCA99CC2-7639-341B-7C95-E6EC70F92EF9}"/>
          </ac:picMkLst>
        </pc:picChg>
        <pc:picChg chg="add mod">
          <ac:chgData name="Kasra Keshavarz" userId="d4789db2-93a2-4e3b-b8fe-e6f9225eaa6c" providerId="ADAL" clId="{6BCB74A3-F9AF-5147-8467-B8D956328950}" dt="2024-03-21T02:55:51.309" v="16190" actId="1076"/>
          <ac:picMkLst>
            <pc:docMk/>
            <pc:sldMk cId="3241531781" sldId="2087"/>
            <ac:picMk id="7" creationId="{90B183CD-208E-309E-5007-CED9D85B4C22}"/>
          </ac:picMkLst>
        </pc:picChg>
        <pc:picChg chg="add mod">
          <ac:chgData name="Kasra Keshavarz" userId="d4789db2-93a2-4e3b-b8fe-e6f9225eaa6c" providerId="ADAL" clId="{6BCB74A3-F9AF-5147-8467-B8D956328950}" dt="2024-03-21T02:55:56.570" v="16192" actId="1076"/>
          <ac:picMkLst>
            <pc:docMk/>
            <pc:sldMk cId="3241531781" sldId="2087"/>
            <ac:picMk id="8" creationId="{5EB9859F-3A06-4014-D928-D79F8BE2573C}"/>
          </ac:picMkLst>
        </pc:picChg>
      </pc:sldChg>
      <pc:sldChg chg="addSp delSp modSp new mod ord modTransition">
        <pc:chgData name="Kasra Keshavarz" userId="d4789db2-93a2-4e3b-b8fe-e6f9225eaa6c" providerId="ADAL" clId="{6BCB74A3-F9AF-5147-8467-B8D956328950}" dt="2024-03-21T03:42:08.811" v="16807" actId="20577"/>
        <pc:sldMkLst>
          <pc:docMk/>
          <pc:sldMk cId="417277182" sldId="2088"/>
        </pc:sldMkLst>
        <pc:spChg chg="mod">
          <ac:chgData name="Kasra Keshavarz" userId="d4789db2-93a2-4e3b-b8fe-e6f9225eaa6c" providerId="ADAL" clId="{6BCB74A3-F9AF-5147-8467-B8D956328950}" dt="2024-03-20T20:56:50.198" v="9606"/>
          <ac:spMkLst>
            <pc:docMk/>
            <pc:sldMk cId="417277182" sldId="2088"/>
            <ac:spMk id="2" creationId="{47BB8CF4-72A6-A90E-8E19-387F07DB5691}"/>
          </ac:spMkLst>
        </pc:spChg>
        <pc:spChg chg="del mod">
          <ac:chgData name="Kasra Keshavarz" userId="d4789db2-93a2-4e3b-b8fe-e6f9225eaa6c" providerId="ADAL" clId="{6BCB74A3-F9AF-5147-8467-B8D956328950}" dt="2024-03-20T20:57:01.725" v="9610"/>
          <ac:spMkLst>
            <pc:docMk/>
            <pc:sldMk cId="417277182" sldId="2088"/>
            <ac:spMk id="3" creationId="{CC96DB7D-2C2E-8627-F58B-54EED60D438D}"/>
          </ac:spMkLst>
        </pc:spChg>
        <pc:spChg chg="add mod">
          <ac:chgData name="Kasra Keshavarz" userId="d4789db2-93a2-4e3b-b8fe-e6f9225eaa6c" providerId="ADAL" clId="{6BCB74A3-F9AF-5147-8467-B8D956328950}" dt="2024-03-21T03:42:08.811" v="16807" actId="20577"/>
          <ac:spMkLst>
            <pc:docMk/>
            <pc:sldMk cId="417277182" sldId="2088"/>
            <ac:spMk id="6" creationId="{BE837572-3DC1-30DC-2CEA-F5DA28EEA90E}"/>
          </ac:spMkLst>
        </pc:spChg>
        <pc:picChg chg="add mod">
          <ac:chgData name="Kasra Keshavarz" userId="d4789db2-93a2-4e3b-b8fe-e6f9225eaa6c" providerId="ADAL" clId="{6BCB74A3-F9AF-5147-8467-B8D956328950}" dt="2024-03-20T20:57:07.345" v="9611" actId="1076"/>
          <ac:picMkLst>
            <pc:docMk/>
            <pc:sldMk cId="417277182" sldId="2088"/>
            <ac:picMk id="5" creationId="{D245BA4B-DF57-F64E-0A88-CB3C2C50AD29}"/>
          </ac:picMkLst>
        </pc:picChg>
      </pc:sldChg>
      <pc:sldChg chg="addSp modSp add mod">
        <pc:chgData name="Kasra Keshavarz" userId="d4789db2-93a2-4e3b-b8fe-e6f9225eaa6c" providerId="ADAL" clId="{6BCB74A3-F9AF-5147-8467-B8D956328950}" dt="2024-03-20T21:11:40.788" v="10470" actId="1036"/>
        <pc:sldMkLst>
          <pc:docMk/>
          <pc:sldMk cId="1979838913" sldId="2089"/>
        </pc:sldMkLst>
        <pc:spChg chg="mod">
          <ac:chgData name="Kasra Keshavarz" userId="d4789db2-93a2-4e3b-b8fe-e6f9225eaa6c" providerId="ADAL" clId="{6BCB74A3-F9AF-5147-8467-B8D956328950}" dt="2024-03-20T21:09:43.535" v="10427" actId="1036"/>
          <ac:spMkLst>
            <pc:docMk/>
            <pc:sldMk cId="1979838913" sldId="2089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21:11:40.788" v="10470" actId="1036"/>
          <ac:spMkLst>
            <pc:docMk/>
            <pc:sldMk cId="1979838913" sldId="2089"/>
            <ac:spMk id="7" creationId="{BE3B4B7C-8A3D-6EB6-57CE-E3CE7FABD413}"/>
          </ac:spMkLst>
        </pc:spChg>
        <pc:picChg chg="add mod modCrop">
          <ac:chgData name="Kasra Keshavarz" userId="d4789db2-93a2-4e3b-b8fe-e6f9225eaa6c" providerId="ADAL" clId="{6BCB74A3-F9AF-5147-8467-B8D956328950}" dt="2024-03-20T21:09:39.302" v="10405" actId="167"/>
          <ac:picMkLst>
            <pc:docMk/>
            <pc:sldMk cId="1979838913" sldId="2089"/>
            <ac:picMk id="6" creationId="{706C0605-3872-74CF-F9FF-4846A1714521}"/>
          </ac:picMkLst>
        </pc:picChg>
      </pc:sldChg>
      <pc:sldChg chg="addSp delSp modSp add mod">
        <pc:chgData name="Kasra Keshavarz" userId="d4789db2-93a2-4e3b-b8fe-e6f9225eaa6c" providerId="ADAL" clId="{6BCB74A3-F9AF-5147-8467-B8D956328950}" dt="2024-03-20T21:31:46.386" v="10885" actId="29295"/>
        <pc:sldMkLst>
          <pc:docMk/>
          <pc:sldMk cId="195243050" sldId="2090"/>
        </pc:sldMkLst>
        <pc:spChg chg="mod">
          <ac:chgData name="Kasra Keshavarz" userId="d4789db2-93a2-4e3b-b8fe-e6f9225eaa6c" providerId="ADAL" clId="{6BCB74A3-F9AF-5147-8467-B8D956328950}" dt="2024-03-20T21:31:43.326" v="10883" actId="1076"/>
          <ac:spMkLst>
            <pc:docMk/>
            <pc:sldMk cId="195243050" sldId="2090"/>
            <ac:spMk id="3" creationId="{4FB39367-0BC2-2C30-3912-47B3F6F2C98C}"/>
          </ac:spMkLst>
        </pc:spChg>
        <pc:picChg chg="del">
          <ac:chgData name="Kasra Keshavarz" userId="d4789db2-93a2-4e3b-b8fe-e6f9225eaa6c" providerId="ADAL" clId="{6BCB74A3-F9AF-5147-8467-B8D956328950}" dt="2024-03-20T21:28:29.815" v="10787" actId="478"/>
          <ac:picMkLst>
            <pc:docMk/>
            <pc:sldMk cId="195243050" sldId="2090"/>
            <ac:picMk id="6" creationId="{706C0605-3872-74CF-F9FF-4846A1714521}"/>
          </ac:picMkLst>
        </pc:picChg>
        <pc:picChg chg="add mod">
          <ac:chgData name="Kasra Keshavarz" userId="d4789db2-93a2-4e3b-b8fe-e6f9225eaa6c" providerId="ADAL" clId="{6BCB74A3-F9AF-5147-8467-B8D956328950}" dt="2024-03-20T21:31:46.386" v="10885" actId="29295"/>
          <ac:picMkLst>
            <pc:docMk/>
            <pc:sldMk cId="195243050" sldId="2090"/>
            <ac:picMk id="8" creationId="{3D1FB9AE-75E3-CE2B-9D9F-6C8B45269193}"/>
          </ac:picMkLst>
        </pc:picChg>
      </pc:sldChg>
      <pc:sldChg chg="addSp delSp modSp new mod modTransition modAnim">
        <pc:chgData name="Kasra Keshavarz" userId="d4789db2-93a2-4e3b-b8fe-e6f9225eaa6c" providerId="ADAL" clId="{6BCB74A3-F9AF-5147-8467-B8D956328950}" dt="2024-03-21T03:44:36.698" v="16911"/>
        <pc:sldMkLst>
          <pc:docMk/>
          <pc:sldMk cId="311725851" sldId="2091"/>
        </pc:sldMkLst>
        <pc:spChg chg="mod">
          <ac:chgData name="Kasra Keshavarz" userId="d4789db2-93a2-4e3b-b8fe-e6f9225eaa6c" providerId="ADAL" clId="{6BCB74A3-F9AF-5147-8467-B8D956328950}" dt="2024-03-20T21:33:29.963" v="10887"/>
          <ac:spMkLst>
            <pc:docMk/>
            <pc:sldMk cId="311725851" sldId="2091"/>
            <ac:spMk id="2" creationId="{A9A8773E-FF69-AE79-234C-9FDF0F9FD786}"/>
          </ac:spMkLst>
        </pc:spChg>
        <pc:spChg chg="del">
          <ac:chgData name="Kasra Keshavarz" userId="d4789db2-93a2-4e3b-b8fe-e6f9225eaa6c" providerId="ADAL" clId="{6BCB74A3-F9AF-5147-8467-B8D956328950}" dt="2024-03-20T21:33:44.704" v="10888" actId="931"/>
          <ac:spMkLst>
            <pc:docMk/>
            <pc:sldMk cId="311725851" sldId="2091"/>
            <ac:spMk id="3" creationId="{610318BF-7945-5FE1-2C47-A22826259FC4}"/>
          </ac:spMkLst>
        </pc:spChg>
        <pc:spChg chg="add mod">
          <ac:chgData name="Kasra Keshavarz" userId="d4789db2-93a2-4e3b-b8fe-e6f9225eaa6c" providerId="ADAL" clId="{6BCB74A3-F9AF-5147-8467-B8D956328950}" dt="2024-03-20T21:36:13.175" v="10896" actId="208"/>
          <ac:spMkLst>
            <pc:docMk/>
            <pc:sldMk cId="311725851" sldId="2091"/>
            <ac:spMk id="7" creationId="{6EEADFD3-4AB4-BC7A-DC20-47D4B2319E7A}"/>
          </ac:spMkLst>
        </pc:spChg>
        <pc:spChg chg="add del mod">
          <ac:chgData name="Kasra Keshavarz" userId="d4789db2-93a2-4e3b-b8fe-e6f9225eaa6c" providerId="ADAL" clId="{6BCB74A3-F9AF-5147-8467-B8D956328950}" dt="2024-03-20T21:37:42.733" v="10899" actId="478"/>
          <ac:spMkLst>
            <pc:docMk/>
            <pc:sldMk cId="311725851" sldId="2091"/>
            <ac:spMk id="8" creationId="{637A2CDA-58B6-C9B8-EC54-2E72B80027E6}"/>
          </ac:spMkLst>
        </pc:spChg>
        <pc:spChg chg="add mod">
          <ac:chgData name="Kasra Keshavarz" userId="d4789db2-93a2-4e3b-b8fe-e6f9225eaa6c" providerId="ADAL" clId="{6BCB74A3-F9AF-5147-8467-B8D956328950}" dt="2024-03-20T21:38:48.750" v="11053" actId="13822"/>
          <ac:spMkLst>
            <pc:docMk/>
            <pc:sldMk cId="311725851" sldId="2091"/>
            <ac:spMk id="9" creationId="{689CD049-72AD-A6CE-225F-361EC7100E33}"/>
          </ac:spMkLst>
        </pc:spChg>
        <pc:spChg chg="mod">
          <ac:chgData name="Kasra Keshavarz" userId="d4789db2-93a2-4e3b-b8fe-e6f9225eaa6c" providerId="ADAL" clId="{6BCB74A3-F9AF-5147-8467-B8D956328950}" dt="2024-03-20T21:48:32.368" v="11219" actId="20577"/>
          <ac:spMkLst>
            <pc:docMk/>
            <pc:sldMk cId="311725851" sldId="2091"/>
            <ac:spMk id="14" creationId="{535B4D70-AA4A-AC77-E606-AEA8220D3B3F}"/>
          </ac:spMkLst>
        </pc:spChg>
        <pc:spChg chg="mod">
          <ac:chgData name="Kasra Keshavarz" userId="d4789db2-93a2-4e3b-b8fe-e6f9225eaa6c" providerId="ADAL" clId="{6BCB74A3-F9AF-5147-8467-B8D956328950}" dt="2024-03-20T21:49:31.582" v="11290" actId="20577"/>
          <ac:spMkLst>
            <pc:docMk/>
            <pc:sldMk cId="311725851" sldId="2091"/>
            <ac:spMk id="19" creationId="{DADB2A7D-3D1D-AE25-C914-39DE2744E424}"/>
          </ac:spMkLst>
        </pc:spChg>
        <pc:spChg chg="add del mod">
          <ac:chgData name="Kasra Keshavarz" userId="d4789db2-93a2-4e3b-b8fe-e6f9225eaa6c" providerId="ADAL" clId="{6BCB74A3-F9AF-5147-8467-B8D956328950}" dt="2024-03-20T21:52:30.837" v="11294" actId="931"/>
          <ac:spMkLst>
            <pc:docMk/>
            <pc:sldMk cId="311725851" sldId="2091"/>
            <ac:spMk id="24" creationId="{986039C8-92F3-D63F-36F1-B77BDE49FA44}"/>
          </ac:spMkLst>
        </pc:spChg>
        <pc:grpChg chg="add">
          <ac:chgData name="Kasra Keshavarz" userId="d4789db2-93a2-4e3b-b8fe-e6f9225eaa6c" providerId="ADAL" clId="{6BCB74A3-F9AF-5147-8467-B8D956328950}" dt="2024-03-20T21:47:04.844" v="11058" actId="164"/>
          <ac:grpSpMkLst>
            <pc:docMk/>
            <pc:sldMk cId="311725851" sldId="2091"/>
            <ac:grpSpMk id="12" creationId="{75B5A08F-3E29-3E84-B9DB-5F10E7F6D2D5}"/>
          </ac:grpSpMkLst>
        </pc:grpChg>
        <pc:grpChg chg="add mod">
          <ac:chgData name="Kasra Keshavarz" userId="d4789db2-93a2-4e3b-b8fe-e6f9225eaa6c" providerId="ADAL" clId="{6BCB74A3-F9AF-5147-8467-B8D956328950}" dt="2024-03-20T21:48:38.413" v="11228" actId="1035"/>
          <ac:grpSpMkLst>
            <pc:docMk/>
            <pc:sldMk cId="311725851" sldId="2091"/>
            <ac:grpSpMk id="13" creationId="{29493C39-C2B1-C9B9-528B-F4DAD833AF58}"/>
          </ac:grpSpMkLst>
        </pc:grpChg>
        <pc:grpChg chg="add mod">
          <ac:chgData name="Kasra Keshavarz" userId="d4789db2-93a2-4e3b-b8fe-e6f9225eaa6c" providerId="ADAL" clId="{6BCB74A3-F9AF-5147-8467-B8D956328950}" dt="2024-03-20T21:49:34.326" v="11291" actId="1076"/>
          <ac:grpSpMkLst>
            <pc:docMk/>
            <pc:sldMk cId="311725851" sldId="2091"/>
            <ac:grpSpMk id="18" creationId="{8B3CF951-20F4-63DC-B5E4-526BF7D7E266}"/>
          </ac:grpSpMkLst>
        </pc:grpChg>
        <pc:picChg chg="add del mod">
          <ac:chgData name="Kasra Keshavarz" userId="d4789db2-93a2-4e3b-b8fe-e6f9225eaa6c" providerId="ADAL" clId="{6BCB74A3-F9AF-5147-8467-B8D956328950}" dt="2024-03-20T21:52:12.624" v="11293" actId="478"/>
          <ac:picMkLst>
            <pc:docMk/>
            <pc:sldMk cId="311725851" sldId="2091"/>
            <ac:picMk id="6" creationId="{6DA2840D-ED2A-C909-E9E4-55327A60C4C0}"/>
          </ac:picMkLst>
        </pc:picChg>
        <pc:picChg chg="add mod">
          <ac:chgData name="Kasra Keshavarz" userId="d4789db2-93a2-4e3b-b8fe-e6f9225eaa6c" providerId="ADAL" clId="{6BCB74A3-F9AF-5147-8467-B8D956328950}" dt="2024-03-20T21:52:45.057" v="11301" actId="14100"/>
          <ac:picMkLst>
            <pc:docMk/>
            <pc:sldMk cId="311725851" sldId="2091"/>
            <ac:picMk id="26" creationId="{BB3BA53A-BFF9-7AED-3B24-2BC7BAE036A6}"/>
          </ac:picMkLst>
        </pc:picChg>
        <pc:cxnChg chg="add mod">
          <ac:chgData name="Kasra Keshavarz" userId="d4789db2-93a2-4e3b-b8fe-e6f9225eaa6c" providerId="ADAL" clId="{6BCB74A3-F9AF-5147-8467-B8D956328950}" dt="2024-03-20T21:39:03.051" v="11055" actId="1582"/>
          <ac:cxnSpMkLst>
            <pc:docMk/>
            <pc:sldMk cId="311725851" sldId="2091"/>
            <ac:cxnSpMk id="11" creationId="{A221B8DE-0FBB-C293-1F87-8CDECDF41DDB}"/>
          </ac:cxnSpMkLst>
        </pc:cxnChg>
        <pc:cxnChg chg="mod">
          <ac:chgData name="Kasra Keshavarz" userId="d4789db2-93a2-4e3b-b8fe-e6f9225eaa6c" providerId="ADAL" clId="{6BCB74A3-F9AF-5147-8467-B8D956328950}" dt="2024-03-20T21:48:31.886" v="11214" actId="20577"/>
          <ac:cxnSpMkLst>
            <pc:docMk/>
            <pc:sldMk cId="311725851" sldId="2091"/>
            <ac:cxnSpMk id="15" creationId="{027944A7-3249-A536-F86F-F78E5C8106A3}"/>
          </ac:cxnSpMkLst>
        </pc:cxnChg>
        <pc:cxnChg chg="mod">
          <ac:chgData name="Kasra Keshavarz" userId="d4789db2-93a2-4e3b-b8fe-e6f9225eaa6c" providerId="ADAL" clId="{6BCB74A3-F9AF-5147-8467-B8D956328950}" dt="2024-03-20T21:49:37.927" v="11292" actId="14100"/>
          <ac:cxnSpMkLst>
            <pc:docMk/>
            <pc:sldMk cId="311725851" sldId="2091"/>
            <ac:cxnSpMk id="20" creationId="{6427F8F8-22C5-F8BB-D802-00D3290DC6D9}"/>
          </ac:cxnSpMkLst>
        </pc:cxnChg>
      </pc:sldChg>
      <pc:sldChg chg="addSp delSp modSp new mod modTransition modAnim">
        <pc:chgData name="Kasra Keshavarz" userId="d4789db2-93a2-4e3b-b8fe-e6f9225eaa6c" providerId="ADAL" clId="{6BCB74A3-F9AF-5147-8467-B8D956328950}" dt="2024-03-21T03:44:40.116" v="16912"/>
        <pc:sldMkLst>
          <pc:docMk/>
          <pc:sldMk cId="3398472801" sldId="2092"/>
        </pc:sldMkLst>
        <pc:spChg chg="mod">
          <ac:chgData name="Kasra Keshavarz" userId="d4789db2-93a2-4e3b-b8fe-e6f9225eaa6c" providerId="ADAL" clId="{6BCB74A3-F9AF-5147-8467-B8D956328950}" dt="2024-03-20T21:39:36.056" v="11057"/>
          <ac:spMkLst>
            <pc:docMk/>
            <pc:sldMk cId="3398472801" sldId="2092"/>
            <ac:spMk id="2" creationId="{3D9EAC1D-CC53-2403-702E-4DBB984D7F23}"/>
          </ac:spMkLst>
        </pc:spChg>
        <pc:spChg chg="del">
          <ac:chgData name="Kasra Keshavarz" userId="d4789db2-93a2-4e3b-b8fe-e6f9225eaa6c" providerId="ADAL" clId="{6BCB74A3-F9AF-5147-8467-B8D956328950}" dt="2024-03-20T21:53:18.905" v="11302" actId="931"/>
          <ac:spMkLst>
            <pc:docMk/>
            <pc:sldMk cId="3398472801" sldId="2092"/>
            <ac:spMk id="3" creationId="{64E27E66-96AD-6340-9CA1-43AC3A631B60}"/>
          </ac:spMkLst>
        </pc:spChg>
        <pc:spChg chg="add mod">
          <ac:chgData name="Kasra Keshavarz" userId="d4789db2-93a2-4e3b-b8fe-e6f9225eaa6c" providerId="ADAL" clId="{6BCB74A3-F9AF-5147-8467-B8D956328950}" dt="2024-03-20T21:55:40.948" v="11361" actId="404"/>
          <ac:spMkLst>
            <pc:docMk/>
            <pc:sldMk cId="3398472801" sldId="2092"/>
            <ac:spMk id="7" creationId="{3DBBF7D2-D2B5-0175-556E-E1BB9A8294EA}"/>
          </ac:spMkLst>
        </pc:spChg>
        <pc:spChg chg="mod">
          <ac:chgData name="Kasra Keshavarz" userId="d4789db2-93a2-4e3b-b8fe-e6f9225eaa6c" providerId="ADAL" clId="{6BCB74A3-F9AF-5147-8467-B8D956328950}" dt="2024-03-20T21:55:32.067" v="11358"/>
          <ac:spMkLst>
            <pc:docMk/>
            <pc:sldMk cId="3398472801" sldId="2092"/>
            <ac:spMk id="14" creationId="{4F4C0317-CF14-BFBF-EA72-BF8345D781D1}"/>
          </ac:spMkLst>
        </pc:spChg>
        <pc:spChg chg="mod">
          <ac:chgData name="Kasra Keshavarz" userId="d4789db2-93a2-4e3b-b8fe-e6f9225eaa6c" providerId="ADAL" clId="{6BCB74A3-F9AF-5147-8467-B8D956328950}" dt="2024-03-20T21:56:28.629" v="11380" actId="20577"/>
          <ac:spMkLst>
            <pc:docMk/>
            <pc:sldMk cId="3398472801" sldId="2092"/>
            <ac:spMk id="20" creationId="{CAA2D35D-32BD-06A3-4C8F-B217B8CB7C8F}"/>
          </ac:spMkLst>
        </pc:spChg>
        <pc:spChg chg="mod">
          <ac:chgData name="Kasra Keshavarz" userId="d4789db2-93a2-4e3b-b8fe-e6f9225eaa6c" providerId="ADAL" clId="{6BCB74A3-F9AF-5147-8467-B8D956328950}" dt="2024-03-20T21:57:04.509" v="11442" actId="20577"/>
          <ac:spMkLst>
            <pc:docMk/>
            <pc:sldMk cId="3398472801" sldId="2092"/>
            <ac:spMk id="24" creationId="{7D9ADC49-2F67-D590-5AD1-C9B3A0C18EFC}"/>
          </ac:spMkLst>
        </pc:spChg>
        <pc:spChg chg="mod">
          <ac:chgData name="Kasra Keshavarz" userId="d4789db2-93a2-4e3b-b8fe-e6f9225eaa6c" providerId="ADAL" clId="{6BCB74A3-F9AF-5147-8467-B8D956328950}" dt="2024-03-20T21:57:01.846" v="11439" actId="20577"/>
          <ac:spMkLst>
            <pc:docMk/>
            <pc:sldMk cId="3398472801" sldId="2092"/>
            <ac:spMk id="28" creationId="{42486104-0BF1-B709-F786-739338E5C37D}"/>
          </ac:spMkLst>
        </pc:spChg>
        <pc:spChg chg="mod">
          <ac:chgData name="Kasra Keshavarz" userId="d4789db2-93a2-4e3b-b8fe-e6f9225eaa6c" providerId="ADAL" clId="{6BCB74A3-F9AF-5147-8467-B8D956328950}" dt="2024-03-20T21:57:16.096" v="11472" actId="20577"/>
          <ac:spMkLst>
            <pc:docMk/>
            <pc:sldMk cId="3398472801" sldId="2092"/>
            <ac:spMk id="32" creationId="{41BA8FCE-D241-30C8-1716-6D2C2FB4ADA2}"/>
          </ac:spMkLst>
        </pc:spChg>
        <pc:spChg chg="mod">
          <ac:chgData name="Kasra Keshavarz" userId="d4789db2-93a2-4e3b-b8fe-e6f9225eaa6c" providerId="ADAL" clId="{6BCB74A3-F9AF-5147-8467-B8D956328950}" dt="2024-03-20T21:57:39.511" v="11545" actId="20577"/>
          <ac:spMkLst>
            <pc:docMk/>
            <pc:sldMk cId="3398472801" sldId="2092"/>
            <ac:spMk id="35" creationId="{29A49015-52AD-D414-F5FB-5BC0E737D391}"/>
          </ac:spMkLst>
        </pc:spChg>
        <pc:spChg chg="mod">
          <ac:chgData name="Kasra Keshavarz" userId="d4789db2-93a2-4e3b-b8fe-e6f9225eaa6c" providerId="ADAL" clId="{6BCB74A3-F9AF-5147-8467-B8D956328950}" dt="2024-03-20T21:57:52.527" v="11585" actId="20577"/>
          <ac:spMkLst>
            <pc:docMk/>
            <pc:sldMk cId="3398472801" sldId="2092"/>
            <ac:spMk id="38" creationId="{A10B32BD-AE18-D03F-A7A1-EC0F5DE40BFA}"/>
          </ac:spMkLst>
        </pc:spChg>
        <pc:grpChg chg="add mod">
          <ac:chgData name="Kasra Keshavarz" userId="d4789db2-93a2-4e3b-b8fe-e6f9225eaa6c" providerId="ADAL" clId="{6BCB74A3-F9AF-5147-8467-B8D956328950}" dt="2024-03-20T21:55:30.796" v="11357" actId="1076"/>
          <ac:grpSpMkLst>
            <pc:docMk/>
            <pc:sldMk cId="3398472801" sldId="2092"/>
            <ac:grpSpMk id="12" creationId="{B9512264-F849-DA87-5E75-B7BB405634E7}"/>
          </ac:grpSpMkLst>
        </pc:grpChg>
        <pc:grpChg chg="add mod">
          <ac:chgData name="Kasra Keshavarz" userId="d4789db2-93a2-4e3b-b8fe-e6f9225eaa6c" providerId="ADAL" clId="{6BCB74A3-F9AF-5147-8467-B8D956328950}" dt="2024-03-20T21:55:32.067" v="11358"/>
          <ac:grpSpMkLst>
            <pc:docMk/>
            <pc:sldMk cId="3398472801" sldId="2092"/>
            <ac:grpSpMk id="13" creationId="{2112D681-7B2C-C201-C034-0B830D169DDC}"/>
          </ac:grpSpMkLst>
        </pc:grpChg>
        <pc:grpChg chg="add mod">
          <ac:chgData name="Kasra Keshavarz" userId="d4789db2-93a2-4e3b-b8fe-e6f9225eaa6c" providerId="ADAL" clId="{6BCB74A3-F9AF-5147-8467-B8D956328950}" dt="2024-03-20T21:56:15.236" v="11366" actId="1076"/>
          <ac:grpSpMkLst>
            <pc:docMk/>
            <pc:sldMk cId="3398472801" sldId="2092"/>
            <ac:grpSpMk id="19" creationId="{6A52583B-77FA-11FD-BB6C-2294C80E2FC1}"/>
          </ac:grpSpMkLst>
        </pc:grpChg>
        <pc:grpChg chg="add mod">
          <ac:chgData name="Kasra Keshavarz" userId="d4789db2-93a2-4e3b-b8fe-e6f9225eaa6c" providerId="ADAL" clId="{6BCB74A3-F9AF-5147-8467-B8D956328950}" dt="2024-03-20T21:56:34.190" v="11382" actId="1076"/>
          <ac:grpSpMkLst>
            <pc:docMk/>
            <pc:sldMk cId="3398472801" sldId="2092"/>
            <ac:grpSpMk id="23" creationId="{328CBC60-D088-4FE0-EE8A-81A5110A7965}"/>
          </ac:grpSpMkLst>
        </pc:grpChg>
        <pc:grpChg chg="add mod">
          <ac:chgData name="Kasra Keshavarz" userId="d4789db2-93a2-4e3b-b8fe-e6f9225eaa6c" providerId="ADAL" clId="{6BCB74A3-F9AF-5147-8467-B8D956328950}" dt="2024-03-20T21:56:46.870" v="11404" actId="1076"/>
          <ac:grpSpMkLst>
            <pc:docMk/>
            <pc:sldMk cId="3398472801" sldId="2092"/>
            <ac:grpSpMk id="27" creationId="{9BCC85CF-581A-E085-5D1D-1EAB3458F5BE}"/>
          </ac:grpSpMkLst>
        </pc:grpChg>
        <pc:grpChg chg="add mod">
          <ac:chgData name="Kasra Keshavarz" userId="d4789db2-93a2-4e3b-b8fe-e6f9225eaa6c" providerId="ADAL" clId="{6BCB74A3-F9AF-5147-8467-B8D956328950}" dt="2024-03-20T21:57:11.991" v="11444" actId="1076"/>
          <ac:grpSpMkLst>
            <pc:docMk/>
            <pc:sldMk cId="3398472801" sldId="2092"/>
            <ac:grpSpMk id="31" creationId="{C9D654C1-9908-FB07-B8F6-0A466F5AFE76}"/>
          </ac:grpSpMkLst>
        </pc:grpChg>
        <pc:grpChg chg="add mod">
          <ac:chgData name="Kasra Keshavarz" userId="d4789db2-93a2-4e3b-b8fe-e6f9225eaa6c" providerId="ADAL" clId="{6BCB74A3-F9AF-5147-8467-B8D956328950}" dt="2024-03-20T21:57:21.946" v="11474" actId="1076"/>
          <ac:grpSpMkLst>
            <pc:docMk/>
            <pc:sldMk cId="3398472801" sldId="2092"/>
            <ac:grpSpMk id="34" creationId="{BAAC68F0-FA96-C28D-579D-3CE7226E8FA1}"/>
          </ac:grpSpMkLst>
        </pc:grpChg>
        <pc:grpChg chg="add mod">
          <ac:chgData name="Kasra Keshavarz" userId="d4789db2-93a2-4e3b-b8fe-e6f9225eaa6c" providerId="ADAL" clId="{6BCB74A3-F9AF-5147-8467-B8D956328950}" dt="2024-03-20T21:57:57.436" v="11601" actId="1037"/>
          <ac:grpSpMkLst>
            <pc:docMk/>
            <pc:sldMk cId="3398472801" sldId="2092"/>
            <ac:grpSpMk id="37" creationId="{A3AA2048-70E0-D16F-79C6-689BDD0B9540}"/>
          </ac:grpSpMkLst>
        </pc:grpChg>
        <pc:picChg chg="add mod">
          <ac:chgData name="Kasra Keshavarz" userId="d4789db2-93a2-4e3b-b8fe-e6f9225eaa6c" providerId="ADAL" clId="{6BCB74A3-F9AF-5147-8467-B8D956328950}" dt="2024-03-20T21:53:26.993" v="11307" actId="1076"/>
          <ac:picMkLst>
            <pc:docMk/>
            <pc:sldMk cId="3398472801" sldId="2092"/>
            <ac:picMk id="6" creationId="{A676F25A-2631-1B29-DC6E-F0E498255AC6}"/>
          </ac:picMkLst>
        </pc:picChg>
        <pc:cxnChg chg="add mod">
          <ac:chgData name="Kasra Keshavarz" userId="d4789db2-93a2-4e3b-b8fe-e6f9225eaa6c" providerId="ADAL" clId="{6BCB74A3-F9AF-5147-8467-B8D956328950}" dt="2024-03-20T21:56:09.220" v="11364" actId="14100"/>
          <ac:cxnSpMkLst>
            <pc:docMk/>
            <pc:sldMk cId="3398472801" sldId="2092"/>
            <ac:cxnSpMk id="9" creationId="{E10C36C8-E593-B700-A548-1ADF28839724}"/>
          </ac:cxnSpMkLst>
        </pc:cxnChg>
        <pc:cxnChg chg="mod">
          <ac:chgData name="Kasra Keshavarz" userId="d4789db2-93a2-4e3b-b8fe-e6f9225eaa6c" providerId="ADAL" clId="{6BCB74A3-F9AF-5147-8467-B8D956328950}" dt="2024-03-20T21:55:32.067" v="11358"/>
          <ac:cxnSpMkLst>
            <pc:docMk/>
            <pc:sldMk cId="3398472801" sldId="2092"/>
            <ac:cxnSpMk id="15" creationId="{EC37997D-0E54-7D57-D0B1-F1F291B0CA79}"/>
          </ac:cxnSpMkLst>
        </pc:cxnChg>
        <pc:cxnChg chg="mod">
          <ac:chgData name="Kasra Keshavarz" userId="d4789db2-93a2-4e3b-b8fe-e6f9225eaa6c" providerId="ADAL" clId="{6BCB74A3-F9AF-5147-8467-B8D956328950}" dt="2024-03-20T21:56:20.752" v="11367" actId="14100"/>
          <ac:cxnSpMkLst>
            <pc:docMk/>
            <pc:sldMk cId="3398472801" sldId="2092"/>
            <ac:cxnSpMk id="21" creationId="{302FB459-9E5B-4624-83D8-658E609F3684}"/>
          </ac:cxnSpMkLst>
        </pc:cxnChg>
        <pc:cxnChg chg="mod">
          <ac:chgData name="Kasra Keshavarz" userId="d4789db2-93a2-4e3b-b8fe-e6f9225eaa6c" providerId="ADAL" clId="{6BCB74A3-F9AF-5147-8467-B8D956328950}" dt="2024-03-20T21:56:36.721" v="11383" actId="14100"/>
          <ac:cxnSpMkLst>
            <pc:docMk/>
            <pc:sldMk cId="3398472801" sldId="2092"/>
            <ac:cxnSpMk id="25" creationId="{BA90EAB1-F64A-AE36-B7E9-701F7E3CED11}"/>
          </ac:cxnSpMkLst>
        </pc:cxnChg>
        <pc:cxnChg chg="mod">
          <ac:chgData name="Kasra Keshavarz" userId="d4789db2-93a2-4e3b-b8fe-e6f9225eaa6c" providerId="ADAL" clId="{6BCB74A3-F9AF-5147-8467-B8D956328950}" dt="2024-03-20T21:56:50.755" v="11405" actId="14100"/>
          <ac:cxnSpMkLst>
            <pc:docMk/>
            <pc:sldMk cId="3398472801" sldId="2092"/>
            <ac:cxnSpMk id="29" creationId="{92504767-BCA2-CEF9-D4A3-50AEB0CFA10D}"/>
          </ac:cxnSpMkLst>
        </pc:cxnChg>
        <pc:cxnChg chg="mod">
          <ac:chgData name="Kasra Keshavarz" userId="d4789db2-93a2-4e3b-b8fe-e6f9225eaa6c" providerId="ADAL" clId="{6BCB74A3-F9AF-5147-8467-B8D956328950}" dt="2024-03-20T21:57:09.825" v="11443"/>
          <ac:cxnSpMkLst>
            <pc:docMk/>
            <pc:sldMk cId="3398472801" sldId="2092"/>
            <ac:cxnSpMk id="33" creationId="{0F04BB2F-1AE9-B39D-E782-D0F81D3BFCCB}"/>
          </ac:cxnSpMkLst>
        </pc:cxnChg>
        <pc:cxnChg chg="mod">
          <ac:chgData name="Kasra Keshavarz" userId="d4789db2-93a2-4e3b-b8fe-e6f9225eaa6c" providerId="ADAL" clId="{6BCB74A3-F9AF-5147-8467-B8D956328950}" dt="2024-03-20T21:57:39.044" v="11541" actId="20577"/>
          <ac:cxnSpMkLst>
            <pc:docMk/>
            <pc:sldMk cId="3398472801" sldId="2092"/>
            <ac:cxnSpMk id="36" creationId="{246EBB68-1555-009D-949F-BDED5757B96F}"/>
          </ac:cxnSpMkLst>
        </pc:cxnChg>
        <pc:cxnChg chg="mod">
          <ac:chgData name="Kasra Keshavarz" userId="d4789db2-93a2-4e3b-b8fe-e6f9225eaa6c" providerId="ADAL" clId="{6BCB74A3-F9AF-5147-8467-B8D956328950}" dt="2024-03-20T21:57:47.443" v="11549" actId="20577"/>
          <ac:cxnSpMkLst>
            <pc:docMk/>
            <pc:sldMk cId="3398472801" sldId="2092"/>
            <ac:cxnSpMk id="39" creationId="{2E3A8EBA-2037-8C38-C673-02219495E19C}"/>
          </ac:cxnSpMkLst>
        </pc:cxnChg>
      </pc:sldChg>
      <pc:sldChg chg="addSp delSp modSp add mod modTransition delAnim">
        <pc:chgData name="Kasra Keshavarz" userId="d4789db2-93a2-4e3b-b8fe-e6f9225eaa6c" providerId="ADAL" clId="{6BCB74A3-F9AF-5147-8467-B8D956328950}" dt="2024-03-21T03:44:42.030" v="16913"/>
        <pc:sldMkLst>
          <pc:docMk/>
          <pc:sldMk cId="3672813226" sldId="2093"/>
        </pc:sldMkLst>
        <pc:spChg chg="add del mod">
          <ac:chgData name="Kasra Keshavarz" userId="d4789db2-93a2-4e3b-b8fe-e6f9225eaa6c" providerId="ADAL" clId="{6BCB74A3-F9AF-5147-8467-B8D956328950}" dt="2024-03-20T21:59:04.360" v="11611" actId="931"/>
          <ac:spMkLst>
            <pc:docMk/>
            <pc:sldMk cId="3672813226" sldId="2093"/>
            <ac:spMk id="5" creationId="{D064D765-5412-72E9-5E8F-212AF9B5F5CB}"/>
          </ac:spMkLst>
        </pc:spChg>
        <pc:spChg chg="mod">
          <ac:chgData name="Kasra Keshavarz" userId="d4789db2-93a2-4e3b-b8fe-e6f9225eaa6c" providerId="ADAL" clId="{6BCB74A3-F9AF-5147-8467-B8D956328950}" dt="2024-03-20T21:59:26.430" v="11642" actId="20577"/>
          <ac:spMkLst>
            <pc:docMk/>
            <pc:sldMk cId="3672813226" sldId="2093"/>
            <ac:spMk id="7" creationId="{3DBBF7D2-D2B5-0175-556E-E1BB9A8294EA}"/>
          </ac:spMkLst>
        </pc:spChg>
        <pc:spChg chg="mod">
          <ac:chgData name="Kasra Keshavarz" userId="d4789db2-93a2-4e3b-b8fe-e6f9225eaa6c" providerId="ADAL" clId="{6BCB74A3-F9AF-5147-8467-B8D956328950}" dt="2024-03-20T21:59:42.009" v="11680" actId="20577"/>
          <ac:spMkLst>
            <pc:docMk/>
            <pc:sldMk cId="3672813226" sldId="2093"/>
            <ac:spMk id="20" creationId="{CAA2D35D-32BD-06A3-4C8F-B217B8CB7C8F}"/>
          </ac:spMkLst>
        </pc:spChg>
        <pc:spChg chg="mod">
          <ac:chgData name="Kasra Keshavarz" userId="d4789db2-93a2-4e3b-b8fe-e6f9225eaa6c" providerId="ADAL" clId="{6BCB74A3-F9AF-5147-8467-B8D956328950}" dt="2024-03-20T22:00:01.700" v="11751" actId="20577"/>
          <ac:spMkLst>
            <pc:docMk/>
            <pc:sldMk cId="3672813226" sldId="2093"/>
            <ac:spMk id="24" creationId="{7D9ADC49-2F67-D590-5AD1-C9B3A0C18EFC}"/>
          </ac:spMkLst>
        </pc:spChg>
        <pc:spChg chg="mod">
          <ac:chgData name="Kasra Keshavarz" userId="d4789db2-93a2-4e3b-b8fe-e6f9225eaa6c" providerId="ADAL" clId="{6BCB74A3-F9AF-5147-8467-B8D956328950}" dt="2024-03-20T22:00:32.858" v="11835" actId="20577"/>
          <ac:spMkLst>
            <pc:docMk/>
            <pc:sldMk cId="3672813226" sldId="2093"/>
            <ac:spMk id="35" creationId="{29A49015-52AD-D414-F5FB-5BC0E737D391}"/>
          </ac:spMkLst>
        </pc:spChg>
        <pc:spChg chg="mod">
          <ac:chgData name="Kasra Keshavarz" userId="d4789db2-93a2-4e3b-b8fe-e6f9225eaa6c" providerId="ADAL" clId="{6BCB74A3-F9AF-5147-8467-B8D956328950}" dt="2024-03-20T22:00:49.406" v="11893" actId="20577"/>
          <ac:spMkLst>
            <pc:docMk/>
            <pc:sldMk cId="3672813226" sldId="2093"/>
            <ac:spMk id="38" creationId="{A10B32BD-AE18-D03F-A7A1-EC0F5DE40BFA}"/>
          </ac:spMkLst>
        </pc:spChg>
        <pc:grpChg chg="mod">
          <ac:chgData name="Kasra Keshavarz" userId="d4789db2-93a2-4e3b-b8fe-e6f9225eaa6c" providerId="ADAL" clId="{6BCB74A3-F9AF-5147-8467-B8D956328950}" dt="2024-03-20T21:59:16.959" v="11617" actId="1076"/>
          <ac:grpSpMkLst>
            <pc:docMk/>
            <pc:sldMk cId="3672813226" sldId="2093"/>
            <ac:grpSpMk id="12" creationId="{B9512264-F849-DA87-5E75-B7BB405634E7}"/>
          </ac:grpSpMkLst>
        </pc:grpChg>
        <pc:grpChg chg="mod">
          <ac:chgData name="Kasra Keshavarz" userId="d4789db2-93a2-4e3b-b8fe-e6f9225eaa6c" providerId="ADAL" clId="{6BCB74A3-F9AF-5147-8467-B8D956328950}" dt="2024-03-20T21:59:31.496" v="11643" actId="1076"/>
          <ac:grpSpMkLst>
            <pc:docMk/>
            <pc:sldMk cId="3672813226" sldId="2093"/>
            <ac:grpSpMk id="19" creationId="{6A52583B-77FA-11FD-BB6C-2294C80E2FC1}"/>
          </ac:grpSpMkLst>
        </pc:grpChg>
        <pc:grpChg chg="mod">
          <ac:chgData name="Kasra Keshavarz" userId="d4789db2-93a2-4e3b-b8fe-e6f9225eaa6c" providerId="ADAL" clId="{6BCB74A3-F9AF-5147-8467-B8D956328950}" dt="2024-03-20T21:59:46.748" v="11681" actId="1076"/>
          <ac:grpSpMkLst>
            <pc:docMk/>
            <pc:sldMk cId="3672813226" sldId="2093"/>
            <ac:grpSpMk id="23" creationId="{328CBC60-D088-4FE0-EE8A-81A5110A7965}"/>
          </ac:grpSpMkLst>
        </pc:grpChg>
        <pc:grpChg chg="del">
          <ac:chgData name="Kasra Keshavarz" userId="d4789db2-93a2-4e3b-b8fe-e6f9225eaa6c" providerId="ADAL" clId="{6BCB74A3-F9AF-5147-8467-B8D956328950}" dt="2024-03-20T22:00:06.874" v="11753" actId="478"/>
          <ac:grpSpMkLst>
            <pc:docMk/>
            <pc:sldMk cId="3672813226" sldId="2093"/>
            <ac:grpSpMk id="27" creationId="{9BCC85CF-581A-E085-5D1D-1EAB3458F5BE}"/>
          </ac:grpSpMkLst>
        </pc:grpChg>
        <pc:grpChg chg="del">
          <ac:chgData name="Kasra Keshavarz" userId="d4789db2-93a2-4e3b-b8fe-e6f9225eaa6c" providerId="ADAL" clId="{6BCB74A3-F9AF-5147-8467-B8D956328950}" dt="2024-03-20T22:00:05.739" v="11752" actId="478"/>
          <ac:grpSpMkLst>
            <pc:docMk/>
            <pc:sldMk cId="3672813226" sldId="2093"/>
            <ac:grpSpMk id="31" creationId="{C9D654C1-9908-FB07-B8F6-0A466F5AFE76}"/>
          </ac:grpSpMkLst>
        </pc:grpChg>
        <pc:grpChg chg="mod">
          <ac:chgData name="Kasra Keshavarz" userId="d4789db2-93a2-4e3b-b8fe-e6f9225eaa6c" providerId="ADAL" clId="{6BCB74A3-F9AF-5147-8467-B8D956328950}" dt="2024-03-20T22:00:23.484" v="11813" actId="1076"/>
          <ac:grpSpMkLst>
            <pc:docMk/>
            <pc:sldMk cId="3672813226" sldId="2093"/>
            <ac:grpSpMk id="34" creationId="{BAAC68F0-FA96-C28D-579D-3CE7226E8FA1}"/>
          </ac:grpSpMkLst>
        </pc:grpChg>
        <pc:grpChg chg="mod">
          <ac:chgData name="Kasra Keshavarz" userId="d4789db2-93a2-4e3b-b8fe-e6f9225eaa6c" providerId="ADAL" clId="{6BCB74A3-F9AF-5147-8467-B8D956328950}" dt="2024-03-20T22:00:36.435" v="11836" actId="1076"/>
          <ac:grpSpMkLst>
            <pc:docMk/>
            <pc:sldMk cId="3672813226" sldId="2093"/>
            <ac:grpSpMk id="37" creationId="{A3AA2048-70E0-D16F-79C6-689BDD0B9540}"/>
          </ac:grpSpMkLst>
        </pc:grpChg>
        <pc:picChg chg="del">
          <ac:chgData name="Kasra Keshavarz" userId="d4789db2-93a2-4e3b-b8fe-e6f9225eaa6c" providerId="ADAL" clId="{6BCB74A3-F9AF-5147-8467-B8D956328950}" dt="2024-03-20T21:58:44.878" v="11610" actId="478"/>
          <ac:picMkLst>
            <pc:docMk/>
            <pc:sldMk cId="3672813226" sldId="2093"/>
            <ac:picMk id="6" creationId="{A676F25A-2631-1B29-DC6E-F0E498255AC6}"/>
          </ac:picMkLst>
        </pc:picChg>
        <pc:picChg chg="add mod">
          <ac:chgData name="Kasra Keshavarz" userId="d4789db2-93a2-4e3b-b8fe-e6f9225eaa6c" providerId="ADAL" clId="{6BCB74A3-F9AF-5147-8467-B8D956328950}" dt="2024-03-20T21:59:12.270" v="11616" actId="167"/>
          <ac:picMkLst>
            <pc:docMk/>
            <pc:sldMk cId="3672813226" sldId="2093"/>
            <ac:picMk id="10" creationId="{C9035263-E9A5-010B-24F0-98AD13D492CA}"/>
          </ac:picMkLst>
        </pc:picChg>
        <pc:cxnChg chg="mod">
          <ac:chgData name="Kasra Keshavarz" userId="d4789db2-93a2-4e3b-b8fe-e6f9225eaa6c" providerId="ADAL" clId="{6BCB74A3-F9AF-5147-8467-B8D956328950}" dt="2024-03-20T21:59:41.954" v="11679" actId="20577"/>
          <ac:cxnSpMkLst>
            <pc:docMk/>
            <pc:sldMk cId="3672813226" sldId="2093"/>
            <ac:cxnSpMk id="21" creationId="{302FB459-9E5B-4624-83D8-658E609F3684}"/>
          </ac:cxnSpMkLst>
        </pc:cxnChg>
        <pc:cxnChg chg="mod">
          <ac:chgData name="Kasra Keshavarz" userId="d4789db2-93a2-4e3b-b8fe-e6f9225eaa6c" providerId="ADAL" clId="{6BCB74A3-F9AF-5147-8467-B8D956328950}" dt="2024-03-20T21:59:59.123" v="11742" actId="20577"/>
          <ac:cxnSpMkLst>
            <pc:docMk/>
            <pc:sldMk cId="3672813226" sldId="2093"/>
            <ac:cxnSpMk id="25" creationId="{BA90EAB1-F64A-AE36-B7E9-701F7E3CED11}"/>
          </ac:cxnSpMkLst>
        </pc:cxnChg>
        <pc:cxnChg chg="mod">
          <ac:chgData name="Kasra Keshavarz" userId="d4789db2-93a2-4e3b-b8fe-e6f9225eaa6c" providerId="ADAL" clId="{6BCB74A3-F9AF-5147-8467-B8D956328950}" dt="2024-03-20T22:00:06.874" v="11753" actId="478"/>
          <ac:cxnSpMkLst>
            <pc:docMk/>
            <pc:sldMk cId="3672813226" sldId="2093"/>
            <ac:cxnSpMk id="29" creationId="{92504767-BCA2-CEF9-D4A3-50AEB0CFA10D}"/>
          </ac:cxnSpMkLst>
        </pc:cxnChg>
        <pc:cxnChg chg="mod">
          <ac:chgData name="Kasra Keshavarz" userId="d4789db2-93a2-4e3b-b8fe-e6f9225eaa6c" providerId="ADAL" clId="{6BCB74A3-F9AF-5147-8467-B8D956328950}" dt="2024-03-20T22:00:05.739" v="11752" actId="478"/>
          <ac:cxnSpMkLst>
            <pc:docMk/>
            <pc:sldMk cId="3672813226" sldId="2093"/>
            <ac:cxnSpMk id="33" creationId="{0F04BB2F-1AE9-B39D-E782-D0F81D3BFCCB}"/>
          </ac:cxnSpMkLst>
        </pc:cxnChg>
        <pc:cxnChg chg="mod">
          <ac:chgData name="Kasra Keshavarz" userId="d4789db2-93a2-4e3b-b8fe-e6f9225eaa6c" providerId="ADAL" clId="{6BCB74A3-F9AF-5147-8467-B8D956328950}" dt="2024-03-20T22:00:27.033" v="11814" actId="14100"/>
          <ac:cxnSpMkLst>
            <pc:docMk/>
            <pc:sldMk cId="3672813226" sldId="2093"/>
            <ac:cxnSpMk id="36" creationId="{246EBB68-1555-009D-949F-BDED5757B96F}"/>
          </ac:cxnSpMkLst>
        </pc:cxnChg>
        <pc:cxnChg chg="mod">
          <ac:chgData name="Kasra Keshavarz" userId="d4789db2-93a2-4e3b-b8fe-e6f9225eaa6c" providerId="ADAL" clId="{6BCB74A3-F9AF-5147-8467-B8D956328950}" dt="2024-03-20T22:00:43.041" v="11857" actId="20577"/>
          <ac:cxnSpMkLst>
            <pc:docMk/>
            <pc:sldMk cId="3672813226" sldId="2093"/>
            <ac:cxnSpMk id="39" creationId="{2E3A8EBA-2037-8C38-C673-02219495E19C}"/>
          </ac:cxnSpMkLst>
        </pc:cxnChg>
      </pc:sldChg>
      <pc:sldChg chg="addSp delSp modSp new mod modTransition modAnim">
        <pc:chgData name="Kasra Keshavarz" userId="d4789db2-93a2-4e3b-b8fe-e6f9225eaa6c" providerId="ADAL" clId="{6BCB74A3-F9AF-5147-8467-B8D956328950}" dt="2024-03-21T03:44:44.463" v="16914"/>
        <pc:sldMkLst>
          <pc:docMk/>
          <pc:sldMk cId="3167808025" sldId="2094"/>
        </pc:sldMkLst>
        <pc:spChg chg="mod">
          <ac:chgData name="Kasra Keshavarz" userId="d4789db2-93a2-4e3b-b8fe-e6f9225eaa6c" providerId="ADAL" clId="{6BCB74A3-F9AF-5147-8467-B8D956328950}" dt="2024-03-20T22:01:00.581" v="11895"/>
          <ac:spMkLst>
            <pc:docMk/>
            <pc:sldMk cId="3167808025" sldId="2094"/>
            <ac:spMk id="2" creationId="{C0D2CA87-DC41-DB0C-8A13-D149D658D11E}"/>
          </ac:spMkLst>
        </pc:spChg>
        <pc:spChg chg="del">
          <ac:chgData name="Kasra Keshavarz" userId="d4789db2-93a2-4e3b-b8fe-e6f9225eaa6c" providerId="ADAL" clId="{6BCB74A3-F9AF-5147-8467-B8D956328950}" dt="2024-03-20T22:01:20.656" v="11897" actId="931"/>
          <ac:spMkLst>
            <pc:docMk/>
            <pc:sldMk cId="3167808025" sldId="2094"/>
            <ac:spMk id="3" creationId="{228F33CB-58F2-188C-E46A-C5B304A9A538}"/>
          </ac:spMkLst>
        </pc:spChg>
        <pc:spChg chg="mod">
          <ac:chgData name="Kasra Keshavarz" userId="d4789db2-93a2-4e3b-b8fe-e6f9225eaa6c" providerId="ADAL" clId="{6BCB74A3-F9AF-5147-8467-B8D956328950}" dt="2024-03-20T22:01:48.013" v="12002" actId="20577"/>
          <ac:spMkLst>
            <pc:docMk/>
            <pc:sldMk cId="3167808025" sldId="2094"/>
            <ac:spMk id="6" creationId="{97C1E6BE-2563-FE98-1223-7C4899BA1966}"/>
          </ac:spMkLst>
        </pc:spChg>
        <pc:spChg chg="mod">
          <ac:chgData name="Kasra Keshavarz" userId="d4789db2-93a2-4e3b-b8fe-e6f9225eaa6c" providerId="ADAL" clId="{6BCB74A3-F9AF-5147-8467-B8D956328950}" dt="2024-03-20T22:02:07.330" v="12067" actId="20577"/>
          <ac:spMkLst>
            <pc:docMk/>
            <pc:sldMk cId="3167808025" sldId="2094"/>
            <ac:spMk id="11" creationId="{E7152E50-36D5-8A26-481C-F853AC2F857A}"/>
          </ac:spMkLst>
        </pc:spChg>
        <pc:spChg chg="mod">
          <ac:chgData name="Kasra Keshavarz" userId="d4789db2-93a2-4e3b-b8fe-e6f9225eaa6c" providerId="ADAL" clId="{6BCB74A3-F9AF-5147-8467-B8D956328950}" dt="2024-03-20T22:02:39.876" v="12186" actId="20577"/>
          <ac:spMkLst>
            <pc:docMk/>
            <pc:sldMk cId="3167808025" sldId="2094"/>
            <ac:spMk id="14" creationId="{30BF49D8-BB48-54C5-3CF1-E21E317A0B6A}"/>
          </ac:spMkLst>
        </pc:spChg>
        <pc:spChg chg="mod">
          <ac:chgData name="Kasra Keshavarz" userId="d4789db2-93a2-4e3b-b8fe-e6f9225eaa6c" providerId="ADAL" clId="{6BCB74A3-F9AF-5147-8467-B8D956328950}" dt="2024-03-20T22:02:59.331" v="12209" actId="20577"/>
          <ac:spMkLst>
            <pc:docMk/>
            <pc:sldMk cId="3167808025" sldId="2094"/>
            <ac:spMk id="18" creationId="{0ADCEB7E-46E2-9371-2A66-9A20AC62C198}"/>
          </ac:spMkLst>
        </pc:spChg>
        <pc:spChg chg="mod">
          <ac:chgData name="Kasra Keshavarz" userId="d4789db2-93a2-4e3b-b8fe-e6f9225eaa6c" providerId="ADAL" clId="{6BCB74A3-F9AF-5147-8467-B8D956328950}" dt="2024-03-20T22:04:12.260" v="12341" actId="2711"/>
          <ac:spMkLst>
            <pc:docMk/>
            <pc:sldMk cId="3167808025" sldId="2094"/>
            <ac:spMk id="23" creationId="{4E4E7785-B2FC-8322-A17F-5568DA14214C}"/>
          </ac:spMkLst>
        </pc:spChg>
        <pc:spChg chg="mod">
          <ac:chgData name="Kasra Keshavarz" userId="d4789db2-93a2-4e3b-b8fe-e6f9225eaa6c" providerId="ADAL" clId="{6BCB74A3-F9AF-5147-8467-B8D956328950}" dt="2024-03-20T22:04:47.718" v="12398" actId="2711"/>
          <ac:spMkLst>
            <pc:docMk/>
            <pc:sldMk cId="3167808025" sldId="2094"/>
            <ac:spMk id="27" creationId="{A5B20BFD-AB0B-574E-E669-0E5284D76B4F}"/>
          </ac:spMkLst>
        </pc:spChg>
        <pc:spChg chg="mod">
          <ac:chgData name="Kasra Keshavarz" userId="d4789db2-93a2-4e3b-b8fe-e6f9225eaa6c" providerId="ADAL" clId="{6BCB74A3-F9AF-5147-8467-B8D956328950}" dt="2024-03-20T22:05:16.997" v="12453" actId="20577"/>
          <ac:spMkLst>
            <pc:docMk/>
            <pc:sldMk cId="3167808025" sldId="2094"/>
            <ac:spMk id="32" creationId="{3FE9120B-B79A-1533-5A1B-5A2D877CE0D5}"/>
          </ac:spMkLst>
        </pc:spChg>
        <pc:grpChg chg="add mod">
          <ac:chgData name="Kasra Keshavarz" userId="d4789db2-93a2-4e3b-b8fe-e6f9225eaa6c" providerId="ADAL" clId="{6BCB74A3-F9AF-5147-8467-B8D956328950}" dt="2024-03-20T22:01:32.407" v="11903" actId="1076"/>
          <ac:grpSpMkLst>
            <pc:docMk/>
            <pc:sldMk cId="3167808025" sldId="2094"/>
            <ac:grpSpMk id="5" creationId="{A1AB77C2-9323-8140-E242-00AAD887D9D7}"/>
          </ac:grpSpMkLst>
        </pc:grpChg>
        <pc:grpChg chg="add mod">
          <ac:chgData name="Kasra Keshavarz" userId="d4789db2-93a2-4e3b-b8fe-e6f9225eaa6c" providerId="ADAL" clId="{6BCB74A3-F9AF-5147-8467-B8D956328950}" dt="2024-03-20T22:01:52.701" v="12004" actId="1076"/>
          <ac:grpSpMkLst>
            <pc:docMk/>
            <pc:sldMk cId="3167808025" sldId="2094"/>
            <ac:grpSpMk id="10" creationId="{7B97FAEC-EF7E-F0C9-FA07-32720CD5AAD7}"/>
          </ac:grpSpMkLst>
        </pc:grpChg>
        <pc:grpChg chg="add mod">
          <ac:chgData name="Kasra Keshavarz" userId="d4789db2-93a2-4e3b-b8fe-e6f9225eaa6c" providerId="ADAL" clId="{6BCB74A3-F9AF-5147-8467-B8D956328950}" dt="2024-03-20T22:02:12.374" v="12069" actId="1076"/>
          <ac:grpSpMkLst>
            <pc:docMk/>
            <pc:sldMk cId="3167808025" sldId="2094"/>
            <ac:grpSpMk id="13" creationId="{521A7E4A-C45E-4D06-F7BA-30114AB6D94A}"/>
          </ac:grpSpMkLst>
        </pc:grpChg>
        <pc:grpChg chg="add mod">
          <ac:chgData name="Kasra Keshavarz" userId="d4789db2-93a2-4e3b-b8fe-e6f9225eaa6c" providerId="ADAL" clId="{6BCB74A3-F9AF-5147-8467-B8D956328950}" dt="2024-03-20T22:02:48.830" v="12191" actId="1036"/>
          <ac:grpSpMkLst>
            <pc:docMk/>
            <pc:sldMk cId="3167808025" sldId="2094"/>
            <ac:grpSpMk id="17" creationId="{B2E652B3-9C54-267D-40B0-4DFC8FF3E4F7}"/>
          </ac:grpSpMkLst>
        </pc:grpChg>
        <pc:grpChg chg="add mod">
          <ac:chgData name="Kasra Keshavarz" userId="d4789db2-93a2-4e3b-b8fe-e6f9225eaa6c" providerId="ADAL" clId="{6BCB74A3-F9AF-5147-8467-B8D956328950}" dt="2024-03-20T22:03:09.877" v="12214" actId="1076"/>
          <ac:grpSpMkLst>
            <pc:docMk/>
            <pc:sldMk cId="3167808025" sldId="2094"/>
            <ac:grpSpMk id="22" creationId="{BA1C2648-B079-B1B4-28DA-378E91249597}"/>
          </ac:grpSpMkLst>
        </pc:grpChg>
        <pc:grpChg chg="add mod">
          <ac:chgData name="Kasra Keshavarz" userId="d4789db2-93a2-4e3b-b8fe-e6f9225eaa6c" providerId="ADAL" clId="{6BCB74A3-F9AF-5147-8467-B8D956328950}" dt="2024-03-20T22:04:19.365" v="12343" actId="1076"/>
          <ac:grpSpMkLst>
            <pc:docMk/>
            <pc:sldMk cId="3167808025" sldId="2094"/>
            <ac:grpSpMk id="26" creationId="{D64B32D3-2147-60FE-EB93-D238587F3911}"/>
          </ac:grpSpMkLst>
        </pc:grpChg>
        <pc:grpChg chg="add mod">
          <ac:chgData name="Kasra Keshavarz" userId="d4789db2-93a2-4e3b-b8fe-e6f9225eaa6c" providerId="ADAL" clId="{6BCB74A3-F9AF-5147-8467-B8D956328950}" dt="2024-03-20T22:05:02.351" v="12400" actId="1076"/>
          <ac:grpSpMkLst>
            <pc:docMk/>
            <pc:sldMk cId="3167808025" sldId="2094"/>
            <ac:grpSpMk id="31" creationId="{603F742D-FAD3-936A-6355-4E3F936AB79E}"/>
          </ac:grpSpMkLst>
        </pc:grpChg>
        <pc:picChg chg="add mod">
          <ac:chgData name="Kasra Keshavarz" userId="d4789db2-93a2-4e3b-b8fe-e6f9225eaa6c" providerId="ADAL" clId="{6BCB74A3-F9AF-5147-8467-B8D956328950}" dt="2024-03-20T22:01:27.670" v="11902" actId="14100"/>
          <ac:picMkLst>
            <pc:docMk/>
            <pc:sldMk cId="3167808025" sldId="2094"/>
            <ac:picMk id="9" creationId="{48048E22-0C3B-6CE7-D44E-6AD970A67C9B}"/>
          </ac:picMkLst>
        </pc:picChg>
        <pc:cxnChg chg="mod">
          <ac:chgData name="Kasra Keshavarz" userId="d4789db2-93a2-4e3b-b8fe-e6f9225eaa6c" providerId="ADAL" clId="{6BCB74A3-F9AF-5147-8467-B8D956328950}" dt="2024-03-20T22:01:39.517" v="11944" actId="20577"/>
          <ac:cxnSpMkLst>
            <pc:docMk/>
            <pc:sldMk cId="3167808025" sldId="2094"/>
            <ac:cxnSpMk id="7" creationId="{D01B6A0B-0616-469B-C4AA-44111051CEC2}"/>
          </ac:cxnSpMkLst>
        </pc:cxnChg>
        <pc:cxnChg chg="mod">
          <ac:chgData name="Kasra Keshavarz" userId="d4789db2-93a2-4e3b-b8fe-e6f9225eaa6c" providerId="ADAL" clId="{6BCB74A3-F9AF-5147-8467-B8D956328950}" dt="2024-03-20T22:02:01.103" v="12040" actId="20577"/>
          <ac:cxnSpMkLst>
            <pc:docMk/>
            <pc:sldMk cId="3167808025" sldId="2094"/>
            <ac:cxnSpMk id="12" creationId="{C5C637EB-4E46-086C-2DB0-46D053E04128}"/>
          </ac:cxnSpMkLst>
        </pc:cxnChg>
        <pc:cxnChg chg="mod">
          <ac:chgData name="Kasra Keshavarz" userId="d4789db2-93a2-4e3b-b8fe-e6f9225eaa6c" providerId="ADAL" clId="{6BCB74A3-F9AF-5147-8467-B8D956328950}" dt="2024-03-20T22:02:34.195" v="12153" actId="20577"/>
          <ac:cxnSpMkLst>
            <pc:docMk/>
            <pc:sldMk cId="3167808025" sldId="2094"/>
            <ac:cxnSpMk id="15" creationId="{578FE21E-FA5F-9251-76BB-EA821D947E16}"/>
          </ac:cxnSpMkLst>
        </pc:cxnChg>
        <pc:cxnChg chg="mod">
          <ac:chgData name="Kasra Keshavarz" userId="d4789db2-93a2-4e3b-b8fe-e6f9225eaa6c" providerId="ADAL" clId="{6BCB74A3-F9AF-5147-8467-B8D956328950}" dt="2024-03-20T22:03:03.675" v="12210" actId="14100"/>
          <ac:cxnSpMkLst>
            <pc:docMk/>
            <pc:sldMk cId="3167808025" sldId="2094"/>
            <ac:cxnSpMk id="19" creationId="{566F11A3-32A6-15A3-8364-C616C09E2619}"/>
          </ac:cxnSpMkLst>
        </pc:cxnChg>
        <pc:cxnChg chg="add del mod">
          <ac:chgData name="Kasra Keshavarz" userId="d4789db2-93a2-4e3b-b8fe-e6f9225eaa6c" providerId="ADAL" clId="{6BCB74A3-F9AF-5147-8467-B8D956328950}" dt="2024-03-20T22:03:06.394" v="12212" actId="478"/>
          <ac:cxnSpMkLst>
            <pc:docMk/>
            <pc:sldMk cId="3167808025" sldId="2094"/>
            <ac:cxnSpMk id="21" creationId="{097E0AE8-8C2B-5D80-7C4D-311C6748E05E}"/>
          </ac:cxnSpMkLst>
        </pc:cxnChg>
        <pc:cxnChg chg="mod">
          <ac:chgData name="Kasra Keshavarz" userId="d4789db2-93a2-4e3b-b8fe-e6f9225eaa6c" providerId="ADAL" clId="{6BCB74A3-F9AF-5147-8467-B8D956328950}" dt="2024-03-20T22:03:30.364" v="12299" actId="20577"/>
          <ac:cxnSpMkLst>
            <pc:docMk/>
            <pc:sldMk cId="3167808025" sldId="2094"/>
            <ac:cxnSpMk id="24" creationId="{C6F505DC-9705-E385-FE0D-D3A5D3A546FD}"/>
          </ac:cxnSpMkLst>
        </pc:cxnChg>
        <pc:cxnChg chg="mod">
          <ac:chgData name="Kasra Keshavarz" userId="d4789db2-93a2-4e3b-b8fe-e6f9225eaa6c" providerId="ADAL" clId="{6BCB74A3-F9AF-5147-8467-B8D956328950}" dt="2024-03-20T22:04:35.133" v="12386" actId="20577"/>
          <ac:cxnSpMkLst>
            <pc:docMk/>
            <pc:sldMk cId="3167808025" sldId="2094"/>
            <ac:cxnSpMk id="28" creationId="{2AAAAE0E-F06C-493C-14FA-451E3448A0D8}"/>
          </ac:cxnSpMkLst>
        </pc:cxnChg>
        <pc:cxnChg chg="mod">
          <ac:chgData name="Kasra Keshavarz" userId="d4789db2-93a2-4e3b-b8fe-e6f9225eaa6c" providerId="ADAL" clId="{6BCB74A3-F9AF-5147-8467-B8D956328950}" dt="2024-03-20T22:05:16.997" v="12453" actId="20577"/>
          <ac:cxnSpMkLst>
            <pc:docMk/>
            <pc:sldMk cId="3167808025" sldId="2094"/>
            <ac:cxnSpMk id="33" creationId="{ABDD2F82-9033-B39F-B2CC-A95E9C983702}"/>
          </ac:cxnSpMkLst>
        </pc:cxnChg>
      </pc:sldChg>
      <pc:sldChg chg="delSp add mod">
        <pc:chgData name="Kasra Keshavarz" userId="d4789db2-93a2-4e3b-b8fe-e6f9225eaa6c" providerId="ADAL" clId="{6BCB74A3-F9AF-5147-8467-B8D956328950}" dt="2024-03-20T22:05:58.933" v="12456" actId="478"/>
        <pc:sldMkLst>
          <pc:docMk/>
          <pc:sldMk cId="4172779191" sldId="2095"/>
        </pc:sldMkLst>
        <pc:spChg chg="del">
          <ac:chgData name="Kasra Keshavarz" userId="d4789db2-93a2-4e3b-b8fe-e6f9225eaa6c" providerId="ADAL" clId="{6BCB74A3-F9AF-5147-8467-B8D956328950}" dt="2024-03-20T22:05:58.933" v="12456" actId="478"/>
          <ac:spMkLst>
            <pc:docMk/>
            <pc:sldMk cId="4172779191" sldId="2095"/>
            <ac:spMk id="6" creationId="{B93509D8-BCCE-4E66-722F-D97A1767C007}"/>
          </ac:spMkLst>
        </pc:spChg>
      </pc:sldChg>
      <pc:sldChg chg="modSp new mod">
        <pc:chgData name="Kasra Keshavarz" userId="d4789db2-93a2-4e3b-b8fe-e6f9225eaa6c" providerId="ADAL" clId="{6BCB74A3-F9AF-5147-8467-B8D956328950}" dt="2024-03-21T02:58:40.741" v="16256" actId="403"/>
        <pc:sldMkLst>
          <pc:docMk/>
          <pc:sldMk cId="2429674893" sldId="2096"/>
        </pc:sldMkLst>
        <pc:spChg chg="mod">
          <ac:chgData name="Kasra Keshavarz" userId="d4789db2-93a2-4e3b-b8fe-e6f9225eaa6c" providerId="ADAL" clId="{6BCB74A3-F9AF-5147-8467-B8D956328950}" dt="2024-03-20T22:08:20.808" v="12467" actId="27636"/>
          <ac:spMkLst>
            <pc:docMk/>
            <pc:sldMk cId="2429674893" sldId="2096"/>
            <ac:spMk id="2" creationId="{9E364117-CA98-A55E-5646-5C65903837F1}"/>
          </ac:spMkLst>
        </pc:spChg>
        <pc:spChg chg="mod">
          <ac:chgData name="Kasra Keshavarz" userId="d4789db2-93a2-4e3b-b8fe-e6f9225eaa6c" providerId="ADAL" clId="{6BCB74A3-F9AF-5147-8467-B8D956328950}" dt="2024-03-21T02:58:40.741" v="16256" actId="403"/>
          <ac:spMkLst>
            <pc:docMk/>
            <pc:sldMk cId="2429674893" sldId="2096"/>
            <ac:spMk id="3" creationId="{9EA78419-FB53-8DAE-AAD5-807DDC384CBB}"/>
          </ac:spMkLst>
        </pc:spChg>
      </pc:sldChg>
      <pc:sldChg chg="modSp add mod">
        <pc:chgData name="Kasra Keshavarz" userId="d4789db2-93a2-4e3b-b8fe-e6f9225eaa6c" providerId="ADAL" clId="{6BCB74A3-F9AF-5147-8467-B8D956328950}" dt="2024-03-21T00:57:43.470" v="16121" actId="20577"/>
        <pc:sldMkLst>
          <pc:docMk/>
          <pc:sldMk cId="1587421504" sldId="2097"/>
        </pc:sldMkLst>
        <pc:spChg chg="mod">
          <ac:chgData name="Kasra Keshavarz" userId="d4789db2-93a2-4e3b-b8fe-e6f9225eaa6c" providerId="ADAL" clId="{6BCB74A3-F9AF-5147-8467-B8D956328950}" dt="2024-03-21T00:57:43.470" v="16121" actId="20577"/>
          <ac:spMkLst>
            <pc:docMk/>
            <pc:sldMk cId="1587421504" sldId="2097"/>
            <ac:spMk id="3" creationId="{9EA78419-FB53-8DAE-AAD5-807DDC384CBB}"/>
          </ac:spMkLst>
        </pc:spChg>
      </pc:sldChg>
      <pc:sldChg chg="modSp add mod modNotesTx">
        <pc:chgData name="Kasra Keshavarz" userId="d4789db2-93a2-4e3b-b8fe-e6f9225eaa6c" providerId="ADAL" clId="{6BCB74A3-F9AF-5147-8467-B8D956328950}" dt="2024-03-21T00:57:58.277" v="16122" actId="20577"/>
        <pc:sldMkLst>
          <pc:docMk/>
          <pc:sldMk cId="3723639174" sldId="2098"/>
        </pc:sldMkLst>
        <pc:spChg chg="mod">
          <ac:chgData name="Kasra Keshavarz" userId="d4789db2-93a2-4e3b-b8fe-e6f9225eaa6c" providerId="ADAL" clId="{6BCB74A3-F9AF-5147-8467-B8D956328950}" dt="2024-03-21T00:57:58.277" v="16122" actId="20577"/>
          <ac:spMkLst>
            <pc:docMk/>
            <pc:sldMk cId="3723639174" sldId="2098"/>
            <ac:spMk id="3" creationId="{9EA78419-FB53-8DAE-AAD5-807DDC384CBB}"/>
          </ac:spMkLst>
        </pc:spChg>
      </pc:sldChg>
      <pc:sldChg chg="addSp delSp modSp new mod">
        <pc:chgData name="Kasra Keshavarz" userId="d4789db2-93a2-4e3b-b8fe-e6f9225eaa6c" providerId="ADAL" clId="{6BCB74A3-F9AF-5147-8467-B8D956328950}" dt="2024-03-21T00:58:48.646" v="16138" actId="1076"/>
        <pc:sldMkLst>
          <pc:docMk/>
          <pc:sldMk cId="3443926075" sldId="2099"/>
        </pc:sldMkLst>
        <pc:spChg chg="mod">
          <ac:chgData name="Kasra Keshavarz" userId="d4789db2-93a2-4e3b-b8fe-e6f9225eaa6c" providerId="ADAL" clId="{6BCB74A3-F9AF-5147-8467-B8D956328950}" dt="2024-03-20T22:30:23.887" v="15606"/>
          <ac:spMkLst>
            <pc:docMk/>
            <pc:sldMk cId="3443926075" sldId="2099"/>
            <ac:spMk id="2" creationId="{7EC4729F-1A3A-30B2-3720-F6F184E5D7EA}"/>
          </ac:spMkLst>
        </pc:spChg>
        <pc:spChg chg="del">
          <ac:chgData name="Kasra Keshavarz" userId="d4789db2-93a2-4e3b-b8fe-e6f9225eaa6c" providerId="ADAL" clId="{6BCB74A3-F9AF-5147-8467-B8D956328950}" dt="2024-03-20T22:30:40.225" v="15607" actId="931"/>
          <ac:spMkLst>
            <pc:docMk/>
            <pc:sldMk cId="3443926075" sldId="2099"/>
            <ac:spMk id="3" creationId="{4C38C87A-89DC-E867-C705-7801ABD11072}"/>
          </ac:spMkLst>
        </pc:spChg>
        <pc:spChg chg="add mod">
          <ac:chgData name="Kasra Keshavarz" userId="d4789db2-93a2-4e3b-b8fe-e6f9225eaa6c" providerId="ADAL" clId="{6BCB74A3-F9AF-5147-8467-B8D956328950}" dt="2024-03-21T00:58:40.784" v="16134" actId="1038"/>
          <ac:spMkLst>
            <pc:docMk/>
            <pc:sldMk cId="3443926075" sldId="2099"/>
            <ac:spMk id="7" creationId="{747B70AC-8CE8-94EE-0835-38AA6B3008A7}"/>
          </ac:spMkLst>
        </pc:spChg>
        <pc:spChg chg="add mod">
          <ac:chgData name="Kasra Keshavarz" userId="d4789db2-93a2-4e3b-b8fe-e6f9225eaa6c" providerId="ADAL" clId="{6BCB74A3-F9AF-5147-8467-B8D956328950}" dt="2024-03-21T00:58:48.646" v="16138" actId="1076"/>
          <ac:spMkLst>
            <pc:docMk/>
            <pc:sldMk cId="3443926075" sldId="2099"/>
            <ac:spMk id="10" creationId="{99D31FCB-8BC2-C28F-0D5D-B93EAB4DE96A}"/>
          </ac:spMkLst>
        </pc:spChg>
        <pc:picChg chg="add mod">
          <ac:chgData name="Kasra Keshavarz" userId="d4789db2-93a2-4e3b-b8fe-e6f9225eaa6c" providerId="ADAL" clId="{6BCB74A3-F9AF-5147-8467-B8D956328950}" dt="2024-03-21T00:58:36.728" v="16132" actId="1076"/>
          <ac:picMkLst>
            <pc:docMk/>
            <pc:sldMk cId="3443926075" sldId="2099"/>
            <ac:picMk id="6" creationId="{2A712960-F3D1-5091-BDE2-8AC09C041349}"/>
          </ac:picMkLst>
        </pc:picChg>
        <pc:picChg chg="add mod">
          <ac:chgData name="Kasra Keshavarz" userId="d4789db2-93a2-4e3b-b8fe-e6f9225eaa6c" providerId="ADAL" clId="{6BCB74A3-F9AF-5147-8467-B8D956328950}" dt="2024-03-21T00:58:46.438" v="16137" actId="1076"/>
          <ac:picMkLst>
            <pc:docMk/>
            <pc:sldMk cId="3443926075" sldId="2099"/>
            <ac:picMk id="9" creationId="{0EFC7178-98A7-663C-6652-829C118893B4}"/>
          </ac:picMkLst>
        </pc:picChg>
      </pc:sldChg>
      <pc:sldChg chg="new del">
        <pc:chgData name="Kasra Keshavarz" userId="d4789db2-93a2-4e3b-b8fe-e6f9225eaa6c" providerId="ADAL" clId="{6BCB74A3-F9AF-5147-8467-B8D956328950}" dt="2024-03-20T22:33:30.029" v="15781" actId="2696"/>
        <pc:sldMkLst>
          <pc:docMk/>
          <pc:sldMk cId="3463257222" sldId="2100"/>
        </pc:sldMkLst>
      </pc:sldChg>
      <pc:sldChg chg="modSp new mod">
        <pc:chgData name="Kasra Keshavarz" userId="d4789db2-93a2-4e3b-b8fe-e6f9225eaa6c" providerId="ADAL" clId="{6BCB74A3-F9AF-5147-8467-B8D956328950}" dt="2024-03-20T22:33:51.903" v="15860" actId="20577"/>
        <pc:sldMkLst>
          <pc:docMk/>
          <pc:sldMk cId="1490208940" sldId="2101"/>
        </pc:sldMkLst>
        <pc:spChg chg="mod">
          <ac:chgData name="Kasra Keshavarz" userId="d4789db2-93a2-4e3b-b8fe-e6f9225eaa6c" providerId="ADAL" clId="{6BCB74A3-F9AF-5147-8467-B8D956328950}" dt="2024-03-20T22:33:33.974" v="15804" actId="20577"/>
          <ac:spMkLst>
            <pc:docMk/>
            <pc:sldMk cId="1490208940" sldId="2101"/>
            <ac:spMk id="2" creationId="{CCF94E54-40C0-2DCF-AB38-483F4841D5D8}"/>
          </ac:spMkLst>
        </pc:spChg>
        <pc:spChg chg="mod">
          <ac:chgData name="Kasra Keshavarz" userId="d4789db2-93a2-4e3b-b8fe-e6f9225eaa6c" providerId="ADAL" clId="{6BCB74A3-F9AF-5147-8467-B8D956328950}" dt="2024-03-20T22:33:45.372" v="15850" actId="20577"/>
          <ac:spMkLst>
            <pc:docMk/>
            <pc:sldMk cId="1490208940" sldId="2101"/>
            <ac:spMk id="3" creationId="{35E2598B-5F1C-223D-B2CB-51C5AD79BB36}"/>
          </ac:spMkLst>
        </pc:spChg>
        <pc:spChg chg="mod">
          <ac:chgData name="Kasra Keshavarz" userId="d4789db2-93a2-4e3b-b8fe-e6f9225eaa6c" providerId="ADAL" clId="{6BCB74A3-F9AF-5147-8467-B8D956328950}" dt="2024-03-20T22:33:51.903" v="15860" actId="20577"/>
          <ac:spMkLst>
            <pc:docMk/>
            <pc:sldMk cId="1490208940" sldId="2101"/>
            <ac:spMk id="4" creationId="{6D41DE55-E356-E2FB-110A-B5CF4D40CC6A}"/>
          </ac:spMkLst>
        </pc:spChg>
      </pc:sldChg>
      <pc:sldChg chg="addSp delSp modSp add mod modTransition">
        <pc:chgData name="Kasra Keshavarz" userId="d4789db2-93a2-4e3b-b8fe-e6f9225eaa6c" providerId="ADAL" clId="{6BCB74A3-F9AF-5147-8467-B8D956328950}" dt="2024-03-21T03:37:12.395" v="16714"/>
        <pc:sldMkLst>
          <pc:docMk/>
          <pc:sldMk cId="489018692" sldId="2102"/>
        </pc:sldMkLst>
        <pc:spChg chg="del mod">
          <ac:chgData name="Kasra Keshavarz" userId="d4789db2-93a2-4e3b-b8fe-e6f9225eaa6c" providerId="ADAL" clId="{6BCB74A3-F9AF-5147-8467-B8D956328950}" dt="2024-03-21T02:52:24.804" v="16152" actId="478"/>
          <ac:spMkLst>
            <pc:docMk/>
            <pc:sldMk cId="489018692" sldId="2102"/>
            <ac:spMk id="2" creationId="{44EE6D68-43FA-6F93-22E3-F0827813D067}"/>
          </ac:spMkLst>
        </pc:spChg>
        <pc:spChg chg="add del mod">
          <ac:chgData name="Kasra Keshavarz" userId="d4789db2-93a2-4e3b-b8fe-e6f9225eaa6c" providerId="ADAL" clId="{6BCB74A3-F9AF-5147-8467-B8D956328950}" dt="2024-03-21T02:52:29.808" v="16153" actId="478"/>
          <ac:spMkLst>
            <pc:docMk/>
            <pc:sldMk cId="489018692" sldId="2102"/>
            <ac:spMk id="10" creationId="{CE8F02AE-F9DA-5D6C-4BC3-B01563CC7B98}"/>
          </ac:spMkLst>
        </pc:spChg>
        <pc:spChg chg="add mod">
          <ac:chgData name="Kasra Keshavarz" userId="d4789db2-93a2-4e3b-b8fe-e6f9225eaa6c" providerId="ADAL" clId="{6BCB74A3-F9AF-5147-8467-B8D956328950}" dt="2024-03-21T02:52:30.090" v="16154"/>
          <ac:spMkLst>
            <pc:docMk/>
            <pc:sldMk cId="489018692" sldId="2102"/>
            <ac:spMk id="11" creationId="{3378BD0A-D02D-FEF6-A503-2BF15CEE19F3}"/>
          </ac:spMkLst>
        </pc:spChg>
      </pc:sldChg>
      <pc:sldChg chg="add mod ord modShow">
        <pc:chgData name="Kasra Keshavarz" userId="d4789db2-93a2-4e3b-b8fe-e6f9225eaa6c" providerId="ADAL" clId="{6BCB74A3-F9AF-5147-8467-B8D956328950}" dt="2024-03-21T03:25:04.870" v="16468" actId="729"/>
        <pc:sldMkLst>
          <pc:docMk/>
          <pc:sldMk cId="1577858934" sldId="2103"/>
        </pc:sldMkLst>
      </pc:sldChg>
      <pc:sldChg chg="add del">
        <pc:chgData name="Kasra Keshavarz" userId="d4789db2-93a2-4e3b-b8fe-e6f9225eaa6c" providerId="ADAL" clId="{6BCB74A3-F9AF-5147-8467-B8D956328950}" dt="2024-03-21T03:19:52.949" v="16259" actId="2696"/>
        <pc:sldMkLst>
          <pc:docMk/>
          <pc:sldMk cId="2637631274" sldId="2103"/>
        </pc:sldMkLst>
      </pc:sldChg>
      <pc:sldChg chg="modSp new mod modTransition">
        <pc:chgData name="Kasra Keshavarz" userId="d4789db2-93a2-4e3b-b8fe-e6f9225eaa6c" providerId="ADAL" clId="{6BCB74A3-F9AF-5147-8467-B8D956328950}" dt="2024-03-21T03:25:20.905" v="16469"/>
        <pc:sldMkLst>
          <pc:docMk/>
          <pc:sldMk cId="145012878" sldId="2104"/>
        </pc:sldMkLst>
        <pc:spChg chg="mod">
          <ac:chgData name="Kasra Keshavarz" userId="d4789db2-93a2-4e3b-b8fe-e6f9225eaa6c" providerId="ADAL" clId="{6BCB74A3-F9AF-5147-8467-B8D956328950}" dt="2024-03-21T03:22:51.826" v="16329" actId="20577"/>
          <ac:spMkLst>
            <pc:docMk/>
            <pc:sldMk cId="145012878" sldId="2104"/>
            <ac:spMk id="2" creationId="{BCD3896D-A24F-8FC9-5AEE-ECD735A5734E}"/>
          </ac:spMkLst>
        </pc:spChg>
        <pc:spChg chg="mod">
          <ac:chgData name="Kasra Keshavarz" userId="d4789db2-93a2-4e3b-b8fe-e6f9225eaa6c" providerId="ADAL" clId="{6BCB74A3-F9AF-5147-8467-B8D956328950}" dt="2024-03-21T03:24:45.349" v="16466" actId="20577"/>
          <ac:spMkLst>
            <pc:docMk/>
            <pc:sldMk cId="145012878" sldId="2104"/>
            <ac:spMk id="3" creationId="{C4E747DC-4B56-7BDF-A349-35DD7856078E}"/>
          </ac:spMkLst>
        </pc:spChg>
      </pc:sldChg>
      <pc:sldChg chg="modSp new mod">
        <pc:chgData name="Kasra Keshavarz" userId="d4789db2-93a2-4e3b-b8fe-e6f9225eaa6c" providerId="ADAL" clId="{6BCB74A3-F9AF-5147-8467-B8D956328950}" dt="2024-03-21T03:55:42.579" v="16943" actId="20577"/>
        <pc:sldMkLst>
          <pc:docMk/>
          <pc:sldMk cId="2430695414" sldId="2105"/>
        </pc:sldMkLst>
        <pc:spChg chg="mod">
          <ac:chgData name="Kasra Keshavarz" userId="d4789db2-93a2-4e3b-b8fe-e6f9225eaa6c" providerId="ADAL" clId="{6BCB74A3-F9AF-5147-8467-B8D956328950}" dt="2024-03-21T03:55:42.579" v="16943" actId="20577"/>
          <ac:spMkLst>
            <pc:docMk/>
            <pc:sldMk cId="2430695414" sldId="2105"/>
            <ac:spMk id="2" creationId="{845AF797-16AE-28F4-7F14-07C01F9C3F2D}"/>
          </ac:spMkLst>
        </pc:spChg>
        <pc:spChg chg="mod">
          <ac:chgData name="Kasra Keshavarz" userId="d4789db2-93a2-4e3b-b8fe-e6f9225eaa6c" providerId="ADAL" clId="{6BCB74A3-F9AF-5147-8467-B8D956328950}" dt="2024-03-21T03:55:39.677" v="16942" actId="20577"/>
          <ac:spMkLst>
            <pc:docMk/>
            <pc:sldMk cId="2430695414" sldId="2105"/>
            <ac:spMk id="3" creationId="{333CCA65-F8EE-B12F-086F-691E4B756F8A}"/>
          </ac:spMkLst>
        </pc:spChg>
      </pc:sldChg>
      <pc:sldChg chg="add">
        <pc:chgData name="Kasra Keshavarz" userId="d4789db2-93a2-4e3b-b8fe-e6f9225eaa6c" providerId="ADAL" clId="{6BCB74A3-F9AF-5147-8467-B8D956328950}" dt="2024-03-21T03:56:00.594" v="16944"/>
        <pc:sldMkLst>
          <pc:docMk/>
          <pc:sldMk cId="1806040351" sldId="2106"/>
        </pc:sldMkLst>
      </pc:sldChg>
      <pc:sldChg chg="add">
        <pc:chgData name="Kasra Keshavarz" userId="d4789db2-93a2-4e3b-b8fe-e6f9225eaa6c" providerId="ADAL" clId="{6BCB74A3-F9AF-5147-8467-B8D956328950}" dt="2024-03-21T03:56:10.249" v="16945"/>
        <pc:sldMkLst>
          <pc:docMk/>
          <pc:sldMk cId="3595987550" sldId="2107"/>
        </pc:sldMkLst>
      </pc:sldChg>
      <pc:sldChg chg="add">
        <pc:chgData name="Kasra Keshavarz" userId="d4789db2-93a2-4e3b-b8fe-e6f9225eaa6c" providerId="ADAL" clId="{6BCB74A3-F9AF-5147-8467-B8D956328950}" dt="2024-03-21T03:56:19.732" v="16946"/>
        <pc:sldMkLst>
          <pc:docMk/>
          <pc:sldMk cId="26668390" sldId="2108"/>
        </pc:sldMkLst>
      </pc:sldChg>
      <pc:sldChg chg="add">
        <pc:chgData name="Kasra Keshavarz" userId="d4789db2-93a2-4e3b-b8fe-e6f9225eaa6c" providerId="ADAL" clId="{6BCB74A3-F9AF-5147-8467-B8D956328950}" dt="2024-03-21T03:56:35.305" v="16947"/>
        <pc:sldMkLst>
          <pc:docMk/>
          <pc:sldMk cId="2250942752" sldId="2109"/>
        </pc:sldMkLst>
      </pc:sldChg>
      <pc:sldChg chg="add">
        <pc:chgData name="Kasra Keshavarz" userId="d4789db2-93a2-4e3b-b8fe-e6f9225eaa6c" providerId="ADAL" clId="{6BCB74A3-F9AF-5147-8467-B8D956328950}" dt="2024-03-21T03:56:49.679" v="16948"/>
        <pc:sldMkLst>
          <pc:docMk/>
          <pc:sldMk cId="1291730897" sldId="2110"/>
        </pc:sldMkLst>
      </pc:sldChg>
      <pc:sldChg chg="add">
        <pc:chgData name="Kasra Keshavarz" userId="d4789db2-93a2-4e3b-b8fe-e6f9225eaa6c" providerId="ADAL" clId="{6BCB74A3-F9AF-5147-8467-B8D956328950}" dt="2024-03-21T03:56:58.057" v="16949"/>
        <pc:sldMkLst>
          <pc:docMk/>
          <pc:sldMk cId="2485014786" sldId="211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BA5D8-5EEF-824C-8DB3-ED9FE022D0EC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A8010104-A7C5-5844-8C1C-FC083D533899}">
      <dgm:prSet/>
      <dgm:spPr/>
      <dgm:t>
        <a:bodyPr/>
        <a:lstStyle/>
        <a:p>
          <a:r>
            <a:rPr lang="en-US"/>
            <a:t> </a:t>
          </a:r>
        </a:p>
      </dgm:t>
    </dgm:pt>
    <dgm:pt modelId="{71502A5D-AF08-E445-8059-20A5D5C274F6}" type="parTrans" cxnId="{B32D4198-9B2E-FA44-892E-C06B98101FA0}">
      <dgm:prSet/>
      <dgm:spPr/>
      <dgm:t>
        <a:bodyPr/>
        <a:lstStyle/>
        <a:p>
          <a:endParaRPr lang="en-US"/>
        </a:p>
      </dgm:t>
    </dgm:pt>
    <dgm:pt modelId="{97D098F3-6DDF-9B43-BBA4-2B5D22862B64}" type="sibTrans" cxnId="{B32D4198-9B2E-FA44-892E-C06B98101FA0}">
      <dgm:prSet/>
      <dgm:spPr/>
      <dgm:t>
        <a:bodyPr/>
        <a:lstStyle/>
        <a:p>
          <a:endParaRPr lang="en-US"/>
        </a:p>
      </dgm:t>
    </dgm:pt>
    <dgm:pt modelId="{4D0DFE5C-42BB-DC41-B8CD-964205C4E849}" type="pres">
      <dgm:prSet presAssocID="{00CBA5D8-5EEF-824C-8DB3-ED9FE022D0EC}" presName="arrowDiagram" presStyleCnt="0">
        <dgm:presLayoutVars>
          <dgm:chMax val="5"/>
          <dgm:dir/>
          <dgm:resizeHandles val="exact"/>
        </dgm:presLayoutVars>
      </dgm:prSet>
      <dgm:spPr/>
    </dgm:pt>
    <dgm:pt modelId="{A853C2EA-0B3E-6E48-8037-4E4E469E0857}" type="pres">
      <dgm:prSet presAssocID="{00CBA5D8-5EEF-824C-8DB3-ED9FE022D0EC}" presName="arrow" presStyleLbl="bgShp" presStyleIdx="0" presStyleCnt="1" custAng="1920715" custScaleX="89437" custScaleY="109937" custLinFactNeighborX="25463" custLinFactNeighborY="14828"/>
      <dgm:spPr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</dgm:spPr>
    </dgm:pt>
    <dgm:pt modelId="{1A91C51A-E345-C547-BDB5-FF19A209BAF2}" type="pres">
      <dgm:prSet presAssocID="{00CBA5D8-5EEF-824C-8DB3-ED9FE022D0EC}" presName="arrowDiagram1" presStyleCnt="0">
        <dgm:presLayoutVars>
          <dgm:bulletEnabled val="1"/>
        </dgm:presLayoutVars>
      </dgm:prSet>
      <dgm:spPr/>
    </dgm:pt>
    <dgm:pt modelId="{34D2E225-353E-0345-9920-D9A6F7F07329}" type="pres">
      <dgm:prSet presAssocID="{A8010104-A7C5-5844-8C1C-FC083D533899}" presName="bullet1" presStyleLbl="node1" presStyleIdx="0" presStyleCnt="1"/>
      <dgm:spPr>
        <a:noFill/>
        <a:ln>
          <a:noFill/>
        </a:ln>
      </dgm:spPr>
    </dgm:pt>
    <dgm:pt modelId="{E199C61B-F3DA-3845-9F5B-13C1351C2EE8}" type="pres">
      <dgm:prSet presAssocID="{A8010104-A7C5-5844-8C1C-FC083D53389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7CB0632-8D65-B44F-BFC4-8D2912A53D44}" type="presOf" srcId="{A8010104-A7C5-5844-8C1C-FC083D533899}" destId="{E199C61B-F3DA-3845-9F5B-13C1351C2EE8}" srcOrd="0" destOrd="0" presId="urn:microsoft.com/office/officeart/2005/8/layout/arrow2"/>
    <dgm:cxn modelId="{8F035F3F-72D9-9445-BF23-F308685C927F}" type="presOf" srcId="{00CBA5D8-5EEF-824C-8DB3-ED9FE022D0EC}" destId="{4D0DFE5C-42BB-DC41-B8CD-964205C4E849}" srcOrd="0" destOrd="0" presId="urn:microsoft.com/office/officeart/2005/8/layout/arrow2"/>
    <dgm:cxn modelId="{B32D4198-9B2E-FA44-892E-C06B98101FA0}" srcId="{00CBA5D8-5EEF-824C-8DB3-ED9FE022D0EC}" destId="{A8010104-A7C5-5844-8C1C-FC083D533899}" srcOrd="0" destOrd="0" parTransId="{71502A5D-AF08-E445-8059-20A5D5C274F6}" sibTransId="{97D098F3-6DDF-9B43-BBA4-2B5D22862B64}"/>
    <dgm:cxn modelId="{B3AC9D75-CFEC-414D-8E8F-954737A8C9BB}" type="presParOf" srcId="{4D0DFE5C-42BB-DC41-B8CD-964205C4E849}" destId="{A853C2EA-0B3E-6E48-8037-4E4E469E0857}" srcOrd="0" destOrd="0" presId="urn:microsoft.com/office/officeart/2005/8/layout/arrow2"/>
    <dgm:cxn modelId="{9EF87067-7A69-A44E-8B06-1895FDCCB261}" type="presParOf" srcId="{4D0DFE5C-42BB-DC41-B8CD-964205C4E849}" destId="{1A91C51A-E345-C547-BDB5-FF19A209BAF2}" srcOrd="1" destOrd="0" presId="urn:microsoft.com/office/officeart/2005/8/layout/arrow2"/>
    <dgm:cxn modelId="{3314F1DC-650C-A245-9672-F5239CCA78F3}" type="presParOf" srcId="{1A91C51A-E345-C547-BDB5-FF19A209BAF2}" destId="{34D2E225-353E-0345-9920-D9A6F7F07329}" srcOrd="0" destOrd="0" presId="urn:microsoft.com/office/officeart/2005/8/layout/arrow2"/>
    <dgm:cxn modelId="{7F6DEF29-44CF-984B-9565-F6803534D5E3}" type="presParOf" srcId="{1A91C51A-E345-C547-BDB5-FF19A209BAF2}" destId="{E199C61B-F3DA-3845-9F5B-13C1351C2EE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BA5D8-5EEF-824C-8DB3-ED9FE022D0EC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A8010104-A7C5-5844-8C1C-FC083D533899}">
      <dgm:prSet/>
      <dgm:spPr/>
      <dgm:t>
        <a:bodyPr/>
        <a:lstStyle/>
        <a:p>
          <a:r>
            <a:rPr lang="en-US"/>
            <a:t> </a:t>
          </a:r>
        </a:p>
      </dgm:t>
    </dgm:pt>
    <dgm:pt modelId="{71502A5D-AF08-E445-8059-20A5D5C274F6}" type="parTrans" cxnId="{B32D4198-9B2E-FA44-892E-C06B98101FA0}">
      <dgm:prSet/>
      <dgm:spPr/>
      <dgm:t>
        <a:bodyPr/>
        <a:lstStyle/>
        <a:p>
          <a:endParaRPr lang="en-US"/>
        </a:p>
      </dgm:t>
    </dgm:pt>
    <dgm:pt modelId="{97D098F3-6DDF-9B43-BBA4-2B5D22862B64}" type="sibTrans" cxnId="{B32D4198-9B2E-FA44-892E-C06B98101FA0}">
      <dgm:prSet/>
      <dgm:spPr/>
      <dgm:t>
        <a:bodyPr/>
        <a:lstStyle/>
        <a:p>
          <a:endParaRPr lang="en-US"/>
        </a:p>
      </dgm:t>
    </dgm:pt>
    <dgm:pt modelId="{4D0DFE5C-42BB-DC41-B8CD-964205C4E849}" type="pres">
      <dgm:prSet presAssocID="{00CBA5D8-5EEF-824C-8DB3-ED9FE022D0EC}" presName="arrowDiagram" presStyleCnt="0">
        <dgm:presLayoutVars>
          <dgm:chMax val="5"/>
          <dgm:dir/>
          <dgm:resizeHandles val="exact"/>
        </dgm:presLayoutVars>
      </dgm:prSet>
      <dgm:spPr/>
    </dgm:pt>
    <dgm:pt modelId="{A853C2EA-0B3E-6E48-8037-4E4E469E0857}" type="pres">
      <dgm:prSet presAssocID="{00CBA5D8-5EEF-824C-8DB3-ED9FE022D0EC}" presName="arrow" presStyleLbl="bgShp" presStyleIdx="0" presStyleCnt="1" custAng="20143375" custFlipVert="1" custScaleX="95926" custScaleY="100000" custLinFactNeighborX="9550" custLinFactNeighborY="60221"/>
      <dgm:spPr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</dgm:spPr>
    </dgm:pt>
    <dgm:pt modelId="{1A91C51A-E345-C547-BDB5-FF19A209BAF2}" type="pres">
      <dgm:prSet presAssocID="{00CBA5D8-5EEF-824C-8DB3-ED9FE022D0EC}" presName="arrowDiagram1" presStyleCnt="0">
        <dgm:presLayoutVars>
          <dgm:bulletEnabled val="1"/>
        </dgm:presLayoutVars>
      </dgm:prSet>
      <dgm:spPr/>
    </dgm:pt>
    <dgm:pt modelId="{34D2E225-353E-0345-9920-D9A6F7F07329}" type="pres">
      <dgm:prSet presAssocID="{A8010104-A7C5-5844-8C1C-FC083D533899}" presName="bullet1" presStyleLbl="node1" presStyleIdx="0" presStyleCnt="1"/>
      <dgm:spPr>
        <a:noFill/>
        <a:ln>
          <a:noFill/>
        </a:ln>
      </dgm:spPr>
    </dgm:pt>
    <dgm:pt modelId="{E199C61B-F3DA-3845-9F5B-13C1351C2EE8}" type="pres">
      <dgm:prSet presAssocID="{A8010104-A7C5-5844-8C1C-FC083D53389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7CB0632-8D65-B44F-BFC4-8D2912A53D44}" type="presOf" srcId="{A8010104-A7C5-5844-8C1C-FC083D533899}" destId="{E199C61B-F3DA-3845-9F5B-13C1351C2EE8}" srcOrd="0" destOrd="0" presId="urn:microsoft.com/office/officeart/2005/8/layout/arrow2"/>
    <dgm:cxn modelId="{8F035F3F-72D9-9445-BF23-F308685C927F}" type="presOf" srcId="{00CBA5D8-5EEF-824C-8DB3-ED9FE022D0EC}" destId="{4D0DFE5C-42BB-DC41-B8CD-964205C4E849}" srcOrd="0" destOrd="0" presId="urn:microsoft.com/office/officeart/2005/8/layout/arrow2"/>
    <dgm:cxn modelId="{B32D4198-9B2E-FA44-892E-C06B98101FA0}" srcId="{00CBA5D8-5EEF-824C-8DB3-ED9FE022D0EC}" destId="{A8010104-A7C5-5844-8C1C-FC083D533899}" srcOrd="0" destOrd="0" parTransId="{71502A5D-AF08-E445-8059-20A5D5C274F6}" sibTransId="{97D098F3-6DDF-9B43-BBA4-2B5D22862B64}"/>
    <dgm:cxn modelId="{B3AC9D75-CFEC-414D-8E8F-954737A8C9BB}" type="presParOf" srcId="{4D0DFE5C-42BB-DC41-B8CD-964205C4E849}" destId="{A853C2EA-0B3E-6E48-8037-4E4E469E0857}" srcOrd="0" destOrd="0" presId="urn:microsoft.com/office/officeart/2005/8/layout/arrow2"/>
    <dgm:cxn modelId="{9EF87067-7A69-A44E-8B06-1895FDCCB261}" type="presParOf" srcId="{4D0DFE5C-42BB-DC41-B8CD-964205C4E849}" destId="{1A91C51A-E345-C547-BDB5-FF19A209BAF2}" srcOrd="1" destOrd="0" presId="urn:microsoft.com/office/officeart/2005/8/layout/arrow2"/>
    <dgm:cxn modelId="{3314F1DC-650C-A245-9672-F5239CCA78F3}" type="presParOf" srcId="{1A91C51A-E345-C547-BDB5-FF19A209BAF2}" destId="{34D2E225-353E-0345-9920-D9A6F7F07329}" srcOrd="0" destOrd="0" presId="urn:microsoft.com/office/officeart/2005/8/layout/arrow2"/>
    <dgm:cxn modelId="{7F6DEF29-44CF-984B-9565-F6803534D5E3}" type="presParOf" srcId="{1A91C51A-E345-C547-BDB5-FF19A209BAF2}" destId="{E199C61B-F3DA-3845-9F5B-13C1351C2EE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C2EA-0B3E-6E48-8037-4E4E469E0857}">
      <dsp:nvSpPr>
        <dsp:cNvPr id="0" name=""/>
        <dsp:cNvSpPr/>
      </dsp:nvSpPr>
      <dsp:spPr>
        <a:xfrm rot="1920715">
          <a:off x="541618" y="-1"/>
          <a:ext cx="1575591" cy="1210459"/>
        </a:xfrm>
        <a:prstGeom prst="swooshArrow">
          <a:avLst>
            <a:gd name="adj1" fmla="val 25000"/>
            <a:gd name="adj2" fmla="val 25000"/>
          </a:avLst>
        </a:prstGeom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2E225-353E-0345-9920-D9A6F7F07329}">
      <dsp:nvSpPr>
        <dsp:cNvPr id="0" name=""/>
        <dsp:cNvSpPr/>
      </dsp:nvSpPr>
      <dsp:spPr>
        <a:xfrm>
          <a:off x="1344159" y="277996"/>
          <a:ext cx="130364" cy="130364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9C61B-F3DA-3845-9F5B-13C1351C2EE8}">
      <dsp:nvSpPr>
        <dsp:cNvPr id="0" name=""/>
        <dsp:cNvSpPr/>
      </dsp:nvSpPr>
      <dsp:spPr>
        <a:xfrm>
          <a:off x="704670" y="343178"/>
          <a:ext cx="704670" cy="812573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77" bIns="0" numCol="1" spcCol="1270" anchor="t" anchorCtr="0">
          <a:noAutofit/>
        </a:bodyPr>
        <a:lstStyle/>
        <a:p>
          <a:pPr marL="0" lvl="0" indent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 </a:t>
          </a:r>
        </a:p>
      </dsp:txBody>
      <dsp:txXfrm>
        <a:off x="739069" y="377577"/>
        <a:ext cx="635872" cy="743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C2EA-0B3E-6E48-8037-4E4E469E0857}">
      <dsp:nvSpPr>
        <dsp:cNvPr id="0" name=""/>
        <dsp:cNvSpPr/>
      </dsp:nvSpPr>
      <dsp:spPr>
        <a:xfrm rot="1456625" flipV="1">
          <a:off x="258643" y="394434"/>
          <a:ext cx="1682858" cy="1096456"/>
        </a:xfrm>
        <a:prstGeom prst="swooshArrow">
          <a:avLst>
            <a:gd name="adj1" fmla="val 25000"/>
            <a:gd name="adj2" fmla="val 25000"/>
          </a:avLst>
        </a:prstGeom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2E225-353E-0345-9920-D9A6F7F07329}">
      <dsp:nvSpPr>
        <dsp:cNvPr id="0" name=""/>
        <dsp:cNvSpPr/>
      </dsp:nvSpPr>
      <dsp:spPr>
        <a:xfrm>
          <a:off x="1507636" y="222361"/>
          <a:ext cx="129820" cy="12982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9C61B-F3DA-3845-9F5B-13C1351C2EE8}">
      <dsp:nvSpPr>
        <dsp:cNvPr id="0" name=""/>
        <dsp:cNvSpPr/>
      </dsp:nvSpPr>
      <dsp:spPr>
        <a:xfrm>
          <a:off x="870815" y="287271"/>
          <a:ext cx="701731" cy="80918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789" bIns="0" numCol="1" spcCol="1270" anchor="t" anchorCtr="0">
          <a:noAutofit/>
        </a:bodyPr>
        <a:lstStyle/>
        <a:p>
          <a:pPr marL="0" lvl="0" indent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 </a:t>
          </a:r>
        </a:p>
      </dsp:txBody>
      <dsp:txXfrm>
        <a:off x="905071" y="321527"/>
        <a:ext cx="633219" cy="740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Federal OK?</a:t>
            </a:r>
            <a:endParaRPr lang="fa-IR" dirty="0"/>
          </a:p>
          <a:p>
            <a:endParaRPr lang="en-US" dirty="0"/>
          </a:p>
          <a:p>
            <a:r>
              <a:rPr lang="en-US" dirty="0"/>
              <a:t>MESH model is being done like right now, so it is important.</a:t>
            </a:r>
          </a:p>
          <a:p>
            <a:endParaRPr lang="en-US" dirty="0"/>
          </a:p>
          <a:p>
            <a:r>
              <a:rPr lang="en-US" dirty="0"/>
              <a:t>Side buttons could be skipped (only explaining the necessities)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5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on nodes: https://</a:t>
            </a:r>
            <a:r>
              <a:rPr lang="en-US" dirty="0" err="1"/>
              <a:t>docs.alliancecan.ca</a:t>
            </a:r>
            <a:r>
              <a:rPr lang="en-US" dirty="0"/>
              <a:t>/wiki/Graham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0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to login need is mandatory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91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kasra-keshavarz</a:t>
            </a:r>
            <a:r>
              <a:rPr lang="en-US" dirty="0"/>
              <a:t>/</a:t>
            </a:r>
            <a:r>
              <a:rPr lang="en-US" dirty="0" err="1"/>
              <a:t>datatool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minimal complete verifiable example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84A6-CA35-8842-9DA2-09A42CF37B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2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3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6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8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download the repository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6022975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FFCD00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5375" y="582460"/>
            <a:ext cx="8317935" cy="5668028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pyterhub.sharcnet.ca/" TargetMode="Externa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hyperlink" Target="https://jupyterhub.sharcnet.ca/" TargetMode="External"/><Relationship Id="rId9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ra-keshavarz/community-modelling-workflow-train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hyperlink" Target="https://github.com/kasra-keshavarz/datatoo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asra-Keshavarz/gistool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ShervanGharari/EASYMORE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ra-keshavarz/community-modelling-workflow-trainin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chhydro.org/home/params/merit-basins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witchfromshapefile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hyperlink" Target="https://hydrantpy.readthedocs.org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21" Type="http://schemas.openxmlformats.org/officeDocument/2006/relationships/image" Target="../media/image28.svg"/><Relationship Id="rId34" Type="http://schemas.openxmlformats.org/officeDocument/2006/relationships/diagramQuickStyle" Target="../diagrams/quickStyle2.xml"/><Relationship Id="rId7" Type="http://schemas.openxmlformats.org/officeDocument/2006/relationships/diagramData" Target="../diagrams/data1.xml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microsoft.com/office/2007/relationships/diagramDrawing" Target="../diagrams/drawing1.xml"/><Relationship Id="rId24" Type="http://schemas.openxmlformats.org/officeDocument/2006/relationships/image" Target="../media/image31.png"/><Relationship Id="rId32" Type="http://schemas.openxmlformats.org/officeDocument/2006/relationships/diagramData" Target="../diagrams/data2.xml"/><Relationship Id="rId37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36" Type="http://schemas.microsoft.com/office/2007/relationships/diagramDrawing" Target="../diagrams/drawing2.xml"/><Relationship Id="rId10" Type="http://schemas.openxmlformats.org/officeDocument/2006/relationships/diagramColors" Target="../diagrams/colors1.xml"/><Relationship Id="rId19" Type="http://schemas.openxmlformats.org/officeDocument/2006/relationships/image" Target="../media/image26.svg"/><Relationship Id="rId31" Type="http://schemas.openxmlformats.org/officeDocument/2006/relationships/image" Target="../media/image38.svg"/><Relationship Id="rId4" Type="http://schemas.microsoft.com/office/2007/relationships/hdphoto" Target="../media/hdphoto1.wdp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30" Type="http://schemas.openxmlformats.org/officeDocument/2006/relationships/image" Target="../media/image37.png"/><Relationship Id="rId35" Type="http://schemas.openxmlformats.org/officeDocument/2006/relationships/diagramColors" Target="../diagrams/colors2.xml"/><Relationship Id="rId8" Type="http://schemas.openxmlformats.org/officeDocument/2006/relationships/diagramLayout" Target="../diagrams/layout1.xml"/><Relationship Id="rId3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0.png"/><Relationship Id="rId4" Type="http://schemas.openxmlformats.org/officeDocument/2006/relationships/image" Target="../media/image7.svg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1.jpeg"/><Relationship Id="rId7" Type="http://schemas.openxmlformats.org/officeDocument/2006/relationships/hyperlink" Target="https://jupyterhub.sharcnet.ca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A485-1CE4-D943-BF73-46F1F53E1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Hydrological Modelling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511D1-7FCA-FB4B-9E50-F071C460F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Online Training Session with Federal, Provincial, and Territorial Partners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4C84-A742-DD4F-A936-BBDA5C8B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178" y="4158641"/>
            <a:ext cx="3231139" cy="1863703"/>
          </a:xfrm>
        </p:spPr>
        <p:txBody>
          <a:bodyPr/>
          <a:lstStyle/>
          <a:p>
            <a:r>
              <a:rPr lang="en-US" dirty="0"/>
              <a:t>Kasra Keshavarz</a:t>
            </a:r>
          </a:p>
          <a:p>
            <a:r>
              <a:rPr lang="en-US" dirty="0"/>
              <a:t>Research Scientist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7332F-F808-E64C-8515-C367CB073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21</a:t>
            </a:r>
            <a:r>
              <a:rPr lang="en-US" baseline="30000" dirty="0"/>
              <a:t>st</a:t>
            </a:r>
            <a:r>
              <a:rPr lang="en-US" dirty="0"/>
              <a:t>, 2024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A9E24B-21CD-27D6-81A4-197BDA4661F1}"/>
              </a:ext>
            </a:extLst>
          </p:cNvPr>
          <p:cNvSpPr txBox="1">
            <a:spLocks/>
          </p:cNvSpPr>
          <p:nvPr/>
        </p:nvSpPr>
        <p:spPr>
          <a:xfrm>
            <a:off x="4203237" y="4171167"/>
            <a:ext cx="371105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Alain </a:t>
            </a:r>
            <a:r>
              <a:rPr lang="en-US" dirty="0" err="1"/>
              <a:t>Piteroniro</a:t>
            </a:r>
            <a:r>
              <a:rPr lang="en-US" dirty="0"/>
              <a:t>, PhD, </a:t>
            </a:r>
            <a:r>
              <a:rPr lang="en-US" dirty="0" err="1"/>
              <a:t>PEng</a:t>
            </a:r>
            <a:endParaRPr lang="en-US" dirty="0"/>
          </a:p>
          <a:p>
            <a:r>
              <a:rPr lang="en-US" dirty="0"/>
              <a:t>Professor and Canada Research Chair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</p:txBody>
      </p:sp>
    </p:spTree>
    <p:extLst>
      <p:ext uri="{BB962C8B-B14F-4D97-AF65-F5344CB8AC3E}">
        <p14:creationId xmlns:p14="http://schemas.microsoft.com/office/powerpoint/2010/main" val="23747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9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10A77-8D57-61EF-5DBA-A25E141E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276CFD-46F8-E265-DE8E-3C765399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hallway with many wires and lights&#10;&#10;Description automatically generated with medium confidence">
            <a:extLst>
              <a:ext uri="{FF2B5EF4-FFF2-40B4-BE49-F238E27FC236}">
                <a16:creationId xmlns:a16="http://schemas.microsoft.com/office/drawing/2014/main" id="{B342F6C4-F2FC-2F17-03C3-C3164D18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12" y="1155702"/>
            <a:ext cx="5388864" cy="5388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92493-470C-D5E7-7EB6-FE9BC2F16615}"/>
              </a:ext>
            </a:extLst>
          </p:cNvPr>
          <p:cNvSpPr txBox="1"/>
          <p:nvPr/>
        </p:nvSpPr>
        <p:spPr>
          <a:xfrm>
            <a:off x="8033528" y="6486706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4D5D2-8244-626B-1B97-8E25ED924028}"/>
              </a:ext>
            </a:extLst>
          </p:cNvPr>
          <p:cNvSpPr txBox="1"/>
          <p:nvPr/>
        </p:nvSpPr>
        <p:spPr>
          <a:xfrm>
            <a:off x="66764" y="1155702"/>
            <a:ext cx="361522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(HPC) systems are comprised of various “nodes”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idea is to expand horizontally, instead of vertically.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3AD927-868C-2411-3C07-6F3716ECDD9B}"/>
              </a:ext>
            </a:extLst>
          </p:cNvPr>
          <p:cNvGrpSpPr/>
          <p:nvPr/>
        </p:nvGrpSpPr>
        <p:grpSpPr>
          <a:xfrm>
            <a:off x="306776" y="1572768"/>
            <a:ext cx="3862888" cy="4474464"/>
            <a:chOff x="306776" y="1572768"/>
            <a:chExt cx="3862888" cy="4474464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EBF5F359-3582-090F-282F-EE14B7B39585}"/>
                </a:ext>
              </a:extLst>
            </p:cNvPr>
            <p:cNvSpPr/>
            <p:nvPr/>
          </p:nvSpPr>
          <p:spPr>
            <a:xfrm>
              <a:off x="4023360" y="1572768"/>
              <a:ext cx="146304" cy="44744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3E5B99-3C3A-F571-70A7-4AFAD85FB44E}"/>
                </a:ext>
              </a:extLst>
            </p:cNvPr>
            <p:cNvSpPr txBox="1"/>
            <p:nvPr/>
          </p:nvSpPr>
          <p:spPr>
            <a:xfrm>
              <a:off x="306776" y="3486834"/>
              <a:ext cx="361522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HPC “nodes” are located inside a</a:t>
              </a:r>
            </a:p>
            <a:p>
              <a:pPr algn="ctr"/>
              <a:r>
                <a:rPr lang="en-US" dirty="0"/>
                <a:t>“rack enclosure”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E98D1B-97BC-F08F-7E26-E3E909B9D6F2}"/>
              </a:ext>
            </a:extLst>
          </p:cNvPr>
          <p:cNvSpPr txBox="1"/>
          <p:nvPr/>
        </p:nvSpPr>
        <p:spPr>
          <a:xfrm>
            <a:off x="9737344" y="2203553"/>
            <a:ext cx="2393522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JupyterHub</a:t>
            </a:r>
            <a:r>
              <a:rPr lang="en-US" dirty="0"/>
              <a:t> server lands your JupyterLab session on one these nodes</a:t>
            </a:r>
          </a:p>
          <a:p>
            <a:pPr algn="ctr"/>
            <a:r>
              <a:rPr lang="en-US" dirty="0"/>
              <a:t>or, more clearly, “computing” nodes</a:t>
            </a:r>
          </a:p>
        </p:txBody>
      </p:sp>
      <p:pic>
        <p:nvPicPr>
          <p:cNvPr id="16" name="Picture 15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FF2E80ED-87E6-36A8-C553-FF853129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40" y="1454453"/>
            <a:ext cx="2393522" cy="460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8F3CCE-4276-C266-B7A2-F74E3D01494A}"/>
              </a:ext>
            </a:extLst>
          </p:cNvPr>
          <p:cNvSpPr txBox="1"/>
          <p:nvPr/>
        </p:nvSpPr>
        <p:spPr>
          <a:xfrm>
            <a:off x="9735225" y="4182010"/>
            <a:ext cx="239352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On Digital Research Alliance HPCs, computing nodes do not have access to an active internet connection unfortunately</a:t>
            </a:r>
          </a:p>
        </p:txBody>
      </p:sp>
    </p:spTree>
    <p:extLst>
      <p:ext uri="{BB962C8B-B14F-4D97-AF65-F5344CB8AC3E}">
        <p14:creationId xmlns:p14="http://schemas.microsoft.com/office/powerpoint/2010/main" val="15778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10" name="Picture 9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CB307ABF-E0F8-8C9E-C9BF-3C36D2AA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2" y="2770433"/>
            <a:ext cx="3424547" cy="658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A6DFB-0DA3-3BEE-34BB-1E9C4BA6D958}"/>
              </a:ext>
            </a:extLst>
          </p:cNvPr>
          <p:cNvSpPr txBox="1"/>
          <p:nvPr/>
        </p:nvSpPr>
        <p:spPr>
          <a:xfrm>
            <a:off x="684096" y="3429000"/>
            <a:ext cx="3571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Multi-user Server Service for Jupyter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Authentication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Work Environment</a:t>
            </a:r>
          </a:p>
        </p:txBody>
      </p:sp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D42FD0FC-B70B-3B97-84C9-63AC0AA8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335" y="1152525"/>
            <a:ext cx="7772400" cy="4700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7C8578-D698-4884-B2AA-065FB5EDAB2C}"/>
              </a:ext>
            </a:extLst>
          </p:cNvPr>
          <p:cNvSpPr txBox="1"/>
          <p:nvPr/>
        </p:nvSpPr>
        <p:spPr>
          <a:xfrm>
            <a:off x="7244872" y="349862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Alliance Canada username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21232-541F-5C53-6A06-D890CFFC7EA5}"/>
              </a:ext>
            </a:extLst>
          </p:cNvPr>
          <p:cNvSpPr txBox="1"/>
          <p:nvPr/>
        </p:nvSpPr>
        <p:spPr>
          <a:xfrm>
            <a:off x="7817308" y="3955224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*********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87812-4C5D-3036-307E-C0916967E603}"/>
              </a:ext>
            </a:extLst>
          </p:cNvPr>
          <p:cNvSpPr txBox="1"/>
          <p:nvPr/>
        </p:nvSpPr>
        <p:spPr>
          <a:xfrm>
            <a:off x="892827" y="2089031"/>
            <a:ext cx="315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https://jupyterhub.sharcnet.ca/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4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B143C0-0639-900A-750E-68F951ED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217" y="1200150"/>
            <a:ext cx="7772400" cy="470067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00ACAA0-9A55-D079-EF1F-28058858BE21}"/>
              </a:ext>
            </a:extLst>
          </p:cNvPr>
          <p:cNvGrpSpPr/>
          <p:nvPr/>
        </p:nvGrpSpPr>
        <p:grpSpPr>
          <a:xfrm>
            <a:off x="1631896" y="1432418"/>
            <a:ext cx="3016304" cy="853582"/>
            <a:chOff x="2489146" y="1432418"/>
            <a:chExt cx="3016304" cy="85358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61BE083-0231-3ADA-B4DC-992C83F3CB48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 flipV="1">
              <a:off x="3535971" y="1570918"/>
              <a:ext cx="1969479" cy="715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6BD874-4BA1-F64C-C2C9-329C02BFDB84}"/>
                </a:ext>
              </a:extLst>
            </p:cNvPr>
            <p:cNvSpPr txBox="1"/>
            <p:nvPr/>
          </p:nvSpPr>
          <p:spPr>
            <a:xfrm>
              <a:off x="2489146" y="1432418"/>
              <a:ext cx="1046825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Safe to ignore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371430-9A9A-6DB5-055F-1829986853AC}"/>
              </a:ext>
            </a:extLst>
          </p:cNvPr>
          <p:cNvGrpSpPr/>
          <p:nvPr/>
        </p:nvGrpSpPr>
        <p:grpSpPr>
          <a:xfrm>
            <a:off x="1032360" y="2161646"/>
            <a:ext cx="3615840" cy="1097384"/>
            <a:chOff x="1889610" y="2161646"/>
            <a:chExt cx="3615840" cy="10973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3FA140-7DD9-DB97-0FF6-1E2A535C36CA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H="1" flipV="1">
              <a:off x="3640746" y="2710338"/>
              <a:ext cx="1864704" cy="107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CBBCCBE-74D6-3065-6365-4B4706841B57}"/>
                </a:ext>
              </a:extLst>
            </p:cNvPr>
            <p:cNvSpPr/>
            <p:nvPr/>
          </p:nvSpPr>
          <p:spPr>
            <a:xfrm flipH="1">
              <a:off x="3498920" y="2161646"/>
              <a:ext cx="141826" cy="1097384"/>
            </a:xfrm>
            <a:prstGeom prst="leftBrac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7E1FAC-B378-50AA-C66B-D5EDE544D666}"/>
                </a:ext>
              </a:extLst>
            </p:cNvPr>
            <p:cNvSpPr txBox="1"/>
            <p:nvPr/>
          </p:nvSpPr>
          <p:spPr>
            <a:xfrm>
              <a:off x="2273894" y="2253919"/>
              <a:ext cx="12959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rpp-kshook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C936FE-4521-C236-042F-189A0F54BA9D}"/>
                </a:ext>
              </a:extLst>
            </p:cNvPr>
            <p:cNvSpPr txBox="1"/>
            <p:nvPr/>
          </p:nvSpPr>
          <p:spPr>
            <a:xfrm>
              <a:off x="2273893" y="2784676"/>
              <a:ext cx="12959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rrg-mclark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F14FBEE-17F8-234A-2F16-FE711F1BA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9526"/>
            <a:stretch/>
          </p:blipFill>
          <p:spPr>
            <a:xfrm>
              <a:off x="1896262" y="2200235"/>
              <a:ext cx="390590" cy="390032"/>
            </a:xfrm>
            <a:prstGeom prst="rect">
              <a:avLst/>
            </a:prstGeom>
          </p:spPr>
        </p:pic>
        <p:pic>
          <p:nvPicPr>
            <p:cNvPr id="19" name="Picture 18" descr="A logo of a bull&#10;&#10;Description automatically generated">
              <a:extLst>
                <a:ext uri="{FF2B5EF4-FFF2-40B4-BE49-F238E27FC236}">
                  <a16:creationId xmlns:a16="http://schemas.microsoft.com/office/drawing/2014/main" id="{B0356238-F28F-CF2C-AE58-C4B723DBE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596" t="13940" r="34375" b="42684"/>
            <a:stretch/>
          </p:blipFill>
          <p:spPr>
            <a:xfrm>
              <a:off x="1889610" y="2709940"/>
              <a:ext cx="403893" cy="47435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C040D1-3675-3185-104A-C785114179BC}"/>
              </a:ext>
            </a:extLst>
          </p:cNvPr>
          <p:cNvGrpSpPr/>
          <p:nvPr/>
        </p:nvGrpSpPr>
        <p:grpSpPr>
          <a:xfrm>
            <a:off x="442011" y="3515161"/>
            <a:ext cx="4206189" cy="461665"/>
            <a:chOff x="1299261" y="3515161"/>
            <a:chExt cx="4206189" cy="46166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1CE02A0-D3EC-B49C-98C2-BB0A9BC0612D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H="1">
              <a:off x="3489284" y="3662471"/>
              <a:ext cx="2016166" cy="83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4D164E-7A18-80DC-46D0-68EDE0424F76}"/>
                </a:ext>
              </a:extLst>
            </p:cNvPr>
            <p:cNvSpPr txBox="1"/>
            <p:nvPr/>
          </p:nvSpPr>
          <p:spPr>
            <a:xfrm>
              <a:off x="1299261" y="3515161"/>
              <a:ext cx="219002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How many cores you need?</a:t>
              </a:r>
            </a:p>
            <a:p>
              <a:pPr algn="ctr"/>
              <a:r>
                <a:rPr lang="en-US" sz="1200" dirty="0"/>
                <a:t>4 is more than enough for today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B4F0-96D0-1705-3921-A479DD3FFFAE}"/>
              </a:ext>
            </a:extLst>
          </p:cNvPr>
          <p:cNvGrpSpPr/>
          <p:nvPr/>
        </p:nvGrpSpPr>
        <p:grpSpPr>
          <a:xfrm>
            <a:off x="7724775" y="2341993"/>
            <a:ext cx="3190359" cy="490824"/>
            <a:chOff x="7724775" y="2341993"/>
            <a:chExt cx="3190359" cy="49082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D9AA91-FC04-B605-C2EC-B8147B8D1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4775" y="2590267"/>
              <a:ext cx="1924050" cy="242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4C6F54-9354-B480-B4CB-0849314F7035}"/>
                </a:ext>
              </a:extLst>
            </p:cNvPr>
            <p:cNvSpPr txBox="1"/>
            <p:nvPr/>
          </p:nvSpPr>
          <p:spPr>
            <a:xfrm>
              <a:off x="9648825" y="2341993"/>
              <a:ext cx="1266309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Today’s session is</a:t>
              </a:r>
            </a:p>
            <a:p>
              <a:pPr algn="ctr"/>
              <a:r>
                <a:rPr lang="en-US" sz="1200" dirty="0"/>
                <a:t>3 hours only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31348A-B59F-5794-F735-C4EC63C113A8}"/>
              </a:ext>
            </a:extLst>
          </p:cNvPr>
          <p:cNvGrpSpPr/>
          <p:nvPr/>
        </p:nvGrpSpPr>
        <p:grpSpPr>
          <a:xfrm>
            <a:off x="7724775" y="3170028"/>
            <a:ext cx="3733838" cy="461665"/>
            <a:chOff x="7724775" y="3170028"/>
            <a:chExt cx="3733838" cy="46166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F7D5E36-8311-163E-1CC6-9106D904A8B0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7724775" y="3400861"/>
              <a:ext cx="16287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B70743-B0EC-924F-661F-36F396D919A6}"/>
                </a:ext>
              </a:extLst>
            </p:cNvPr>
            <p:cNvSpPr txBox="1"/>
            <p:nvPr/>
          </p:nvSpPr>
          <p:spPr>
            <a:xfrm>
              <a:off x="9353550" y="3170028"/>
              <a:ext cx="21050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How much memory you need?</a:t>
              </a:r>
            </a:p>
            <a:p>
              <a:r>
                <a:rPr lang="en-US" sz="1200" dirty="0"/>
                <a:t>16000 MB is enough for today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21B783-4BB5-47B6-7173-D0DB2B4B0364}"/>
              </a:ext>
            </a:extLst>
          </p:cNvPr>
          <p:cNvGrpSpPr/>
          <p:nvPr/>
        </p:nvGrpSpPr>
        <p:grpSpPr>
          <a:xfrm>
            <a:off x="517064" y="4502997"/>
            <a:ext cx="4131136" cy="571077"/>
            <a:chOff x="517064" y="4502997"/>
            <a:chExt cx="4131136" cy="5710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4F82C6-7F01-12FE-0B4A-2663E7F22B90}"/>
                </a:ext>
              </a:extLst>
            </p:cNvPr>
            <p:cNvSpPr txBox="1"/>
            <p:nvPr/>
          </p:nvSpPr>
          <p:spPr>
            <a:xfrm>
              <a:off x="517064" y="4612409"/>
              <a:ext cx="20399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Do we do any Deep Learning?</a:t>
              </a:r>
            </a:p>
            <a:p>
              <a:pPr algn="ctr"/>
              <a:r>
                <a:rPr lang="en-US" sz="1200" dirty="0"/>
                <a:t>No.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133BBEE-2BDD-A2A0-1ECE-121B9EDE6EC6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>
              <a:off x="2556981" y="4502997"/>
              <a:ext cx="2091219" cy="340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677385-94B9-B35A-750F-6F2733A0396A}"/>
              </a:ext>
            </a:extLst>
          </p:cNvPr>
          <p:cNvGrpSpPr/>
          <p:nvPr/>
        </p:nvGrpSpPr>
        <p:grpSpPr>
          <a:xfrm>
            <a:off x="1024001" y="4787208"/>
            <a:ext cx="3633725" cy="1343964"/>
            <a:chOff x="1024001" y="4787208"/>
            <a:chExt cx="3633725" cy="134396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65CE8EF-9AB5-F7C9-69D2-C302DFCBCA48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H="1">
              <a:off x="3280644" y="4787208"/>
              <a:ext cx="1377082" cy="1113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22C1D-D72F-15B7-4389-47994EE2BC1C}"/>
                </a:ext>
              </a:extLst>
            </p:cNvPr>
            <p:cNvSpPr txBox="1"/>
            <p:nvPr/>
          </p:nvSpPr>
          <p:spPr>
            <a:xfrm>
              <a:off x="1024001" y="5669507"/>
              <a:ext cx="225664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Strong recommendation is to use</a:t>
              </a:r>
            </a:p>
            <a:p>
              <a:pPr algn="ctr"/>
              <a:r>
                <a:rPr lang="en-US" sz="1200" dirty="0"/>
                <a:t>JupyterLab interface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71C9619-FDDD-7562-14A1-106A370EEAB5}"/>
              </a:ext>
            </a:extLst>
          </p:cNvPr>
          <p:cNvSpPr/>
          <p:nvPr/>
        </p:nvSpPr>
        <p:spPr>
          <a:xfrm>
            <a:off x="4762500" y="3534211"/>
            <a:ext cx="352425" cy="19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9F0D6F-C856-443A-FE5D-7FEAD03E7930}"/>
              </a:ext>
            </a:extLst>
          </p:cNvPr>
          <p:cNvSpPr/>
          <p:nvPr/>
        </p:nvSpPr>
        <p:spPr>
          <a:xfrm>
            <a:off x="7153275" y="3534211"/>
            <a:ext cx="352425" cy="19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829143-A3C6-D15D-943F-09A362316EF2}"/>
              </a:ext>
            </a:extLst>
          </p:cNvPr>
          <p:cNvSpPr/>
          <p:nvPr/>
        </p:nvSpPr>
        <p:spPr>
          <a:xfrm>
            <a:off x="7124700" y="2994230"/>
            <a:ext cx="352425" cy="19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10" name="Picture 9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CB307ABF-E0F8-8C9E-C9BF-3C36D2AA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32" y="1748273"/>
            <a:ext cx="3424547" cy="6585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587812-4C5D-3036-307E-C0916967E603}"/>
              </a:ext>
            </a:extLst>
          </p:cNvPr>
          <p:cNvSpPr txBox="1"/>
          <p:nvPr/>
        </p:nvSpPr>
        <p:spPr>
          <a:xfrm>
            <a:off x="4245627" y="1203206"/>
            <a:ext cx="315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https://jupyterhub.sharcnet.ca/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45A5E-9BD4-F366-356D-62A8FD653655}"/>
              </a:ext>
            </a:extLst>
          </p:cNvPr>
          <p:cNvSpPr txBox="1"/>
          <p:nvPr/>
        </p:nvSpPr>
        <p:spPr>
          <a:xfrm>
            <a:off x="1873685" y="2541478"/>
            <a:ext cx="7172325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your setup: Be resourceful! Asking too much computational resource can keep you in the queue forever; public HPCs are shared resources. Asking for too little resources can make your Jupyter session slow and laggy. </a:t>
            </a:r>
            <a:br>
              <a:rPr lang="en-US" dirty="0"/>
            </a:b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the Right Kernel: Be mindful! Jupyter provides you with all sort of programming environments; make sure to choose the right (customized) programming kernel for your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Performance and Document: Be diligent! As you work more with the environment, you get to know the requirements of your computations. Keep track of your workflow’s performance and document your work.</a:t>
            </a:r>
          </a:p>
        </p:txBody>
      </p:sp>
      <p:pic>
        <p:nvPicPr>
          <p:cNvPr id="27" name="Picture 26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0BD34D48-8B3D-D376-4D40-3ECADFEF2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378" y="1446479"/>
            <a:ext cx="2894622" cy="2894622"/>
          </a:xfrm>
          <a:prstGeom prst="rect">
            <a:avLst/>
          </a:prstGeom>
        </p:spPr>
      </p:pic>
      <p:pic>
        <p:nvPicPr>
          <p:cNvPr id="9" name="Picture 8" descr="A black cube with a dollar sign&#10;&#10;Description automatically generated">
            <a:extLst>
              <a:ext uri="{FF2B5EF4-FFF2-40B4-BE49-F238E27FC236}">
                <a16:creationId xmlns:a16="http://schemas.microsoft.com/office/drawing/2014/main" id="{44FE54EC-8AE8-C7FC-E204-6824ADF74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351" y="3769439"/>
            <a:ext cx="756055" cy="871038"/>
          </a:xfrm>
          <a:prstGeom prst="rect">
            <a:avLst/>
          </a:prstGeom>
        </p:spPr>
      </p:pic>
      <p:pic>
        <p:nvPicPr>
          <p:cNvPr id="15" name="Picture 1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F4DD15A-D6E8-C8EE-D886-A94EF2E4F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355" y="4060061"/>
            <a:ext cx="1006516" cy="1102974"/>
          </a:xfrm>
          <a:prstGeom prst="rect">
            <a:avLst/>
          </a:prstGeom>
        </p:spPr>
      </p:pic>
      <p:pic>
        <p:nvPicPr>
          <p:cNvPr id="19" name="Picture 18" descr="A blue and grey logo&#10;&#10;Description automatically generated">
            <a:extLst>
              <a:ext uri="{FF2B5EF4-FFF2-40B4-BE49-F238E27FC236}">
                <a16:creationId xmlns:a16="http://schemas.microsoft.com/office/drawing/2014/main" id="{1C9F31DA-9BC3-F3A2-2E2F-1736D482A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6406" y="4636405"/>
            <a:ext cx="1123920" cy="871038"/>
          </a:xfrm>
          <a:prstGeom prst="rect">
            <a:avLst/>
          </a:prstGeom>
        </p:spPr>
      </p:pic>
      <p:pic>
        <p:nvPicPr>
          <p:cNvPr id="21" name="Picture 20" descr="A cartoon of a crab&#10;&#10;Description automatically generated">
            <a:extLst>
              <a:ext uri="{FF2B5EF4-FFF2-40B4-BE49-F238E27FC236}">
                <a16:creationId xmlns:a16="http://schemas.microsoft.com/office/drawing/2014/main" id="{E8C018A8-2E5B-4B21-63B8-76D93E0F05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283" t="12141" r="16602" b="9863"/>
          <a:stretch/>
        </p:blipFill>
        <p:spPr>
          <a:xfrm>
            <a:off x="10036390" y="5049774"/>
            <a:ext cx="927780" cy="597585"/>
          </a:xfrm>
          <a:prstGeom prst="rect">
            <a:avLst/>
          </a:prstGeom>
        </p:spPr>
      </p:pic>
      <p:pic>
        <p:nvPicPr>
          <p:cNvPr id="23" name="Picture 22" descr="A logo with colorful dots&#10;&#10;Description automatically generated">
            <a:extLst>
              <a:ext uri="{FF2B5EF4-FFF2-40B4-BE49-F238E27FC236}">
                <a16:creationId xmlns:a16="http://schemas.microsoft.com/office/drawing/2014/main" id="{CDBE0863-C3EF-DDA7-514E-39FA70935A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7575" y="4481017"/>
            <a:ext cx="1364201" cy="882941"/>
          </a:xfrm>
          <a:prstGeom prst="rect">
            <a:avLst/>
          </a:prstGeom>
        </p:spPr>
      </p:pic>
      <p:pic>
        <p:nvPicPr>
          <p:cNvPr id="25" name="Picture 24" descr="A cartoon of a person sitting at a desk with many computer screens&#10;&#10;Description automatically generated">
            <a:extLst>
              <a:ext uri="{FF2B5EF4-FFF2-40B4-BE49-F238E27FC236}">
                <a16:creationId xmlns:a16="http://schemas.microsoft.com/office/drawing/2014/main" id="{2565F4A3-C47A-E800-F3CB-FAB32F894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1" y="4204958"/>
            <a:ext cx="2140985" cy="2140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64A98-4D4C-D07C-C631-341D5C05FCDC}"/>
              </a:ext>
            </a:extLst>
          </p:cNvPr>
          <p:cNvSpPr txBox="1"/>
          <p:nvPr/>
        </p:nvSpPr>
        <p:spPr>
          <a:xfrm>
            <a:off x="468565" y="63192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CEE6E-B155-8D2B-0E3B-1680A5D7545F}"/>
              </a:ext>
            </a:extLst>
          </p:cNvPr>
          <p:cNvSpPr txBox="1"/>
          <p:nvPr/>
        </p:nvSpPr>
        <p:spPr>
          <a:xfrm>
            <a:off x="10610599" y="3720638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4352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40E428-A086-D00E-9F4D-05ACCDB08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6084" y="1583640"/>
            <a:ext cx="7080082" cy="48815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E2EE-F28D-719E-C57B-5C3DB5C1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C983B4-27CD-8319-EF61-0E9EFFC4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0D3A34-73A4-846A-1090-530A3A0A7B14}"/>
              </a:ext>
            </a:extLst>
          </p:cNvPr>
          <p:cNvGrpSpPr/>
          <p:nvPr/>
        </p:nvGrpSpPr>
        <p:grpSpPr>
          <a:xfrm>
            <a:off x="1061848" y="1983509"/>
            <a:ext cx="2494236" cy="276999"/>
            <a:chOff x="845780" y="4612409"/>
            <a:chExt cx="2494236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5833BE-FF3C-D575-85C3-D08E9D49D234}"/>
                </a:ext>
              </a:extLst>
            </p:cNvPr>
            <p:cNvSpPr txBox="1"/>
            <p:nvPr/>
          </p:nvSpPr>
          <p:spPr>
            <a:xfrm>
              <a:off x="845780" y="4612409"/>
              <a:ext cx="138249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Simple file browser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7C5BA5-3493-AC4E-B0A9-A43486822B43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28274" y="4612409"/>
              <a:ext cx="1111742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907E67-C669-C9C4-20A8-965DE2476010}"/>
              </a:ext>
            </a:extLst>
          </p:cNvPr>
          <p:cNvGrpSpPr/>
          <p:nvPr/>
        </p:nvGrpSpPr>
        <p:grpSpPr>
          <a:xfrm>
            <a:off x="974008" y="2383378"/>
            <a:ext cx="2582076" cy="276999"/>
            <a:chOff x="757940" y="4612409"/>
            <a:chExt cx="2582076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221F5C-9363-D60D-ACBF-3894B870C6F7}"/>
                </a:ext>
              </a:extLst>
            </p:cNvPr>
            <p:cNvSpPr txBox="1"/>
            <p:nvPr/>
          </p:nvSpPr>
          <p:spPr>
            <a:xfrm>
              <a:off x="757940" y="4612409"/>
              <a:ext cx="1558183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running kernels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2CB555-C728-9E56-03F1-BC24751FB49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316123" y="4612409"/>
              <a:ext cx="1023893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D913FE-BB7E-284D-C662-ECEE6399DFEC}"/>
              </a:ext>
            </a:extLst>
          </p:cNvPr>
          <p:cNvGrpSpPr/>
          <p:nvPr/>
        </p:nvGrpSpPr>
        <p:grpSpPr>
          <a:xfrm>
            <a:off x="67711" y="2713959"/>
            <a:ext cx="3488373" cy="600240"/>
            <a:chOff x="270794" y="4473834"/>
            <a:chExt cx="3488373" cy="6002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BF41AA-1132-5BA8-2994-FD0275D3FE47}"/>
                </a:ext>
              </a:extLst>
            </p:cNvPr>
            <p:cNvSpPr txBox="1"/>
            <p:nvPr/>
          </p:nvSpPr>
          <p:spPr>
            <a:xfrm>
              <a:off x="270794" y="4612409"/>
              <a:ext cx="2532488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GPU list</a:t>
              </a:r>
              <a:br>
                <a:rPr lang="en-US" sz="1200" dirty="0"/>
              </a:br>
              <a:r>
                <a:rPr lang="en-US" sz="1200" dirty="0"/>
                <a:t>(is your workflow for Deep Learning?)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EF856FB-3396-841A-76CC-EE9767717C78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803282" y="4473834"/>
              <a:ext cx="955885" cy="369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081B87-E268-0B72-D4B0-26783737E057}"/>
              </a:ext>
            </a:extLst>
          </p:cNvPr>
          <p:cNvGrpSpPr/>
          <p:nvPr/>
        </p:nvGrpSpPr>
        <p:grpSpPr>
          <a:xfrm>
            <a:off x="48891" y="3083366"/>
            <a:ext cx="3529317" cy="981768"/>
            <a:chOff x="385707" y="4092306"/>
            <a:chExt cx="3529317" cy="9817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92F4A0-DD60-8A90-7743-2E0D23827500}"/>
                </a:ext>
              </a:extLst>
            </p:cNvPr>
            <p:cNvSpPr txBox="1"/>
            <p:nvPr/>
          </p:nvSpPr>
          <p:spPr>
            <a:xfrm>
              <a:off x="385707" y="4612409"/>
              <a:ext cx="230268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Headers of your notebooks</a:t>
              </a:r>
              <a:br>
                <a:rPr lang="en-US" sz="1200" dirty="0"/>
              </a:br>
              <a:r>
                <a:rPr lang="en-US" sz="1200" dirty="0"/>
                <a:t>(just like your physical notebooks)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08B811-A75E-A7B5-13E3-CB5F409C928C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>
              <a:off x="2688390" y="4092306"/>
              <a:ext cx="1226634" cy="750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1821E9-5ACD-5163-4EC6-1F241D20995B}"/>
              </a:ext>
            </a:extLst>
          </p:cNvPr>
          <p:cNvGrpSpPr/>
          <p:nvPr/>
        </p:nvGrpSpPr>
        <p:grpSpPr>
          <a:xfrm>
            <a:off x="211385" y="3461860"/>
            <a:ext cx="3366823" cy="1297165"/>
            <a:chOff x="824426" y="3776909"/>
            <a:chExt cx="3366823" cy="1297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519FA0-7A27-2968-0CBD-4FF061031977}"/>
                </a:ext>
              </a:extLst>
            </p:cNvPr>
            <p:cNvSpPr txBox="1"/>
            <p:nvPr/>
          </p:nvSpPr>
          <p:spPr>
            <a:xfrm>
              <a:off x="824426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(explained later)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17E7DC-50E7-CCC5-6CE2-5BF32689D0C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2249688" y="3776909"/>
              <a:ext cx="1941561" cy="1066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E3D752-F0EF-A889-7D2A-236FBD8C69C9}"/>
              </a:ext>
            </a:extLst>
          </p:cNvPr>
          <p:cNvGrpSpPr/>
          <p:nvPr/>
        </p:nvGrpSpPr>
        <p:grpSpPr>
          <a:xfrm>
            <a:off x="1734839" y="3900974"/>
            <a:ext cx="1843369" cy="1515710"/>
            <a:chOff x="863480" y="3558364"/>
            <a:chExt cx="1843369" cy="15157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043A87-74B4-2791-071F-F6D9474A3A90}"/>
                </a:ext>
              </a:extLst>
            </p:cNvPr>
            <p:cNvSpPr txBox="1"/>
            <p:nvPr/>
          </p:nvSpPr>
          <p:spPr>
            <a:xfrm>
              <a:off x="863480" y="4612409"/>
              <a:ext cx="1347164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Jupyter Extensions</a:t>
              </a:r>
            </a:p>
            <a:p>
              <a:pPr algn="ctr"/>
              <a:r>
                <a:rPr lang="en-US" sz="1200" dirty="0"/>
                <a:t>(disabled)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A49D3A-E2D9-B720-A652-EC4B08243D12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2210644" y="3558364"/>
              <a:ext cx="496205" cy="12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09E3CB-48BB-1FB3-8B09-DA51E2FA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75" t="21413" r="6546" b="61745"/>
          <a:stretch/>
        </p:blipFill>
        <p:spPr>
          <a:xfrm>
            <a:off x="8534885" y="2660377"/>
            <a:ext cx="885340" cy="82216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A54A510-7666-D4EF-FBDC-DFF3011F04CE}"/>
              </a:ext>
            </a:extLst>
          </p:cNvPr>
          <p:cNvGrpSpPr/>
          <p:nvPr/>
        </p:nvGrpSpPr>
        <p:grpSpPr>
          <a:xfrm>
            <a:off x="2998940" y="6049704"/>
            <a:ext cx="1649754" cy="276999"/>
            <a:chOff x="1034971" y="4612409"/>
            <a:chExt cx="1649754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4E0A9B-31F9-0389-FA3A-23E0D4683EEC}"/>
                </a:ext>
              </a:extLst>
            </p:cNvPr>
            <p:cNvSpPr txBox="1"/>
            <p:nvPr/>
          </p:nvSpPr>
          <p:spPr>
            <a:xfrm>
              <a:off x="1034971" y="4612409"/>
              <a:ext cx="100418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Kernel Status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67E595-AB79-6AE3-FA07-5146B004D1DA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 flipV="1">
              <a:off x="2039157" y="4750909"/>
              <a:ext cx="645568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908FE5-3AF2-4432-B994-E98F1A919CC1}"/>
              </a:ext>
            </a:extLst>
          </p:cNvPr>
          <p:cNvGrpSpPr/>
          <p:nvPr/>
        </p:nvGrpSpPr>
        <p:grpSpPr>
          <a:xfrm>
            <a:off x="8894332" y="2604184"/>
            <a:ext cx="1297106" cy="1220091"/>
            <a:chOff x="8894332" y="2604184"/>
            <a:chExt cx="1297106" cy="1220091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6ABC5E-897F-4A73-3997-D68208FEC02E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7F2A22-2210-1273-E079-1E43C2E7917C}"/>
                </a:ext>
              </a:extLst>
            </p:cNvPr>
            <p:cNvSpPr txBox="1"/>
            <p:nvPr/>
          </p:nvSpPr>
          <p:spPr>
            <a:xfrm>
              <a:off x="9149421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Notebooks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3525D1-D10C-C57E-F165-2D13242D1C00}"/>
              </a:ext>
            </a:extLst>
          </p:cNvPr>
          <p:cNvGrpSpPr/>
          <p:nvPr/>
        </p:nvGrpSpPr>
        <p:grpSpPr>
          <a:xfrm>
            <a:off x="8894332" y="3880468"/>
            <a:ext cx="1297107" cy="1220091"/>
            <a:chOff x="8894332" y="2604184"/>
            <a:chExt cx="1297107" cy="1220091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E7CC3515-291A-2D6B-0AE6-02E7E30251F4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749472-647F-213A-ACAF-73625E9E934A}"/>
                </a:ext>
              </a:extLst>
            </p:cNvPr>
            <p:cNvSpPr txBox="1"/>
            <p:nvPr/>
          </p:nvSpPr>
          <p:spPr>
            <a:xfrm>
              <a:off x="9149422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consoles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1E7C5E-E389-C5E5-E822-6E83E014BF04}"/>
              </a:ext>
            </a:extLst>
          </p:cNvPr>
          <p:cNvGrpSpPr/>
          <p:nvPr/>
        </p:nvGrpSpPr>
        <p:grpSpPr>
          <a:xfrm>
            <a:off x="9339059" y="5141913"/>
            <a:ext cx="1239722" cy="1220091"/>
            <a:chOff x="8894332" y="2604184"/>
            <a:chExt cx="1239722" cy="1220091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C6E8A4E1-1DCF-A8D2-FB89-7E5E02D04AE1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A7C0D5-B0A7-2465-5BB6-14A25A25D37E}"/>
                </a:ext>
              </a:extLst>
            </p:cNvPr>
            <p:cNvSpPr txBox="1"/>
            <p:nvPr/>
          </p:nvSpPr>
          <p:spPr>
            <a:xfrm>
              <a:off x="9206812" y="2978591"/>
              <a:ext cx="927242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Useful tools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0CD7C2-0AC7-1ACB-A1CE-A333660234D2}"/>
              </a:ext>
            </a:extLst>
          </p:cNvPr>
          <p:cNvGrpSpPr/>
          <p:nvPr/>
        </p:nvGrpSpPr>
        <p:grpSpPr>
          <a:xfrm>
            <a:off x="3800507" y="1110536"/>
            <a:ext cx="2514568" cy="465763"/>
            <a:chOff x="3800507" y="1110536"/>
            <a:chExt cx="2514568" cy="465763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9C70604A-3619-9B61-9569-1BAC458DD68A}"/>
                </a:ext>
              </a:extLst>
            </p:cNvPr>
            <p:cNvSpPr/>
            <p:nvPr/>
          </p:nvSpPr>
          <p:spPr>
            <a:xfrm rot="16200000">
              <a:off x="4992212" y="253436"/>
              <a:ext cx="131158" cy="251456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CC723C-92DC-D960-73B8-83479D6029E0}"/>
                </a:ext>
              </a:extLst>
            </p:cNvPr>
            <p:cNvSpPr txBox="1"/>
            <p:nvPr/>
          </p:nvSpPr>
          <p:spPr>
            <a:xfrm>
              <a:off x="4661690" y="1110536"/>
              <a:ext cx="792205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Manu bar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239026-87EE-422F-E7A0-895E60F6226F}"/>
              </a:ext>
            </a:extLst>
          </p:cNvPr>
          <p:cNvGrpSpPr/>
          <p:nvPr/>
        </p:nvGrpSpPr>
        <p:grpSpPr>
          <a:xfrm>
            <a:off x="10734675" y="1733550"/>
            <a:ext cx="1106001" cy="719078"/>
            <a:chOff x="10734675" y="1733550"/>
            <a:chExt cx="1106001" cy="7190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F49522-F6D7-5E6E-BEA8-CE9A60B254A7}"/>
                </a:ext>
              </a:extLst>
            </p:cNvPr>
            <p:cNvSpPr txBox="1"/>
            <p:nvPr/>
          </p:nvSpPr>
          <p:spPr>
            <a:xfrm>
              <a:off x="10907279" y="1954589"/>
              <a:ext cx="93339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Debug tools</a:t>
              </a:r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C772C4CB-FA62-04AE-16FF-F12B9DC516E4}"/>
                </a:ext>
              </a:extLst>
            </p:cNvPr>
            <p:cNvSpPr/>
            <p:nvPr/>
          </p:nvSpPr>
          <p:spPr>
            <a:xfrm>
              <a:off x="10734675" y="1733550"/>
              <a:ext cx="104775" cy="71907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5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A49D-5819-DE54-4455-40121DBC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97854D-7430-DA2E-B2FC-700CFE02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11" name="Content Placeholder 10" descr="A circular object with many different symbols&#10;&#10;Description automatically generated">
            <a:extLst>
              <a:ext uri="{FF2B5EF4-FFF2-40B4-BE49-F238E27FC236}">
                <a16:creationId xmlns:a16="http://schemas.microsoft.com/office/drawing/2014/main" id="{DC862EC7-9D39-6C77-7CB5-FE572A09E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8000"/>
          </a:blip>
          <a:srcRect t="5060" b="-5060"/>
          <a:stretch/>
        </p:blipFill>
        <p:spPr>
          <a:xfrm>
            <a:off x="0" y="1099273"/>
            <a:ext cx="12192000" cy="696685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4C6A7-469B-5863-054E-CA2C948AB244}"/>
              </a:ext>
            </a:extLst>
          </p:cNvPr>
          <p:cNvSpPr txBox="1"/>
          <p:nvPr/>
        </p:nvSpPr>
        <p:spPr>
          <a:xfrm>
            <a:off x="1706505" y="1368870"/>
            <a:ext cx="1572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HPCs comes with various </a:t>
            </a:r>
          </a:p>
          <a:p>
            <a:pPr algn="ctr"/>
            <a:r>
              <a:rPr lang="en-US" dirty="0"/>
              <a:t>“</a:t>
            </a:r>
            <a:r>
              <a:rPr lang="en-US" b="1" dirty="0"/>
              <a:t>modules</a:t>
            </a:r>
            <a:r>
              <a:rPr lang="en-US" dirty="0"/>
              <a:t>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97CA26-9A04-997C-4D50-F191E2E16593}"/>
              </a:ext>
            </a:extLst>
          </p:cNvPr>
          <p:cNvGrpSpPr/>
          <p:nvPr/>
        </p:nvGrpSpPr>
        <p:grpSpPr>
          <a:xfrm>
            <a:off x="562627" y="2747838"/>
            <a:ext cx="1941723" cy="1222677"/>
            <a:chOff x="562627" y="2747838"/>
            <a:chExt cx="1941723" cy="12226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E3C0D-F94B-EE79-208B-51BFB521BE7A}"/>
                </a:ext>
              </a:extLst>
            </p:cNvPr>
            <p:cNvSpPr txBox="1"/>
            <p:nvPr/>
          </p:nvSpPr>
          <p:spPr>
            <a:xfrm>
              <a:off x="562627" y="3047185"/>
              <a:ext cx="194172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Different users have different requirements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52802C-32C9-1DBA-A654-C53FB1E700DD}"/>
                </a:ext>
              </a:extLst>
            </p:cNvPr>
            <p:cNvSpPr txBox="1"/>
            <p:nvPr/>
          </p:nvSpPr>
          <p:spPr>
            <a:xfrm>
              <a:off x="562627" y="2747838"/>
              <a:ext cx="1069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Flexibility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5C23D-FB42-735C-0BED-CFF12AD00C3D}"/>
              </a:ext>
            </a:extLst>
          </p:cNvPr>
          <p:cNvGrpSpPr/>
          <p:nvPr/>
        </p:nvGrpSpPr>
        <p:grpSpPr>
          <a:xfrm>
            <a:off x="562627" y="4643508"/>
            <a:ext cx="1941724" cy="1524964"/>
            <a:chOff x="562627" y="4643508"/>
            <a:chExt cx="1941724" cy="15249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090B98-B0D7-8BB7-15FC-04EEE3875182}"/>
                </a:ext>
              </a:extLst>
            </p:cNvPr>
            <p:cNvSpPr txBox="1"/>
            <p:nvPr/>
          </p:nvSpPr>
          <p:spPr>
            <a:xfrm>
              <a:off x="562628" y="4968143"/>
              <a:ext cx="194172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Users may need specific versions of software or libraries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A1400-C14B-A087-05FE-D241DBC6AA5D}"/>
                </a:ext>
              </a:extLst>
            </p:cNvPr>
            <p:cNvSpPr txBox="1"/>
            <p:nvPr/>
          </p:nvSpPr>
          <p:spPr>
            <a:xfrm>
              <a:off x="562627" y="4643508"/>
              <a:ext cx="1520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Customization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C1C7D3-1B0D-425A-CDDD-6EA7423ADBC4}"/>
              </a:ext>
            </a:extLst>
          </p:cNvPr>
          <p:cNvGrpSpPr/>
          <p:nvPr/>
        </p:nvGrpSpPr>
        <p:grpSpPr>
          <a:xfrm>
            <a:off x="9538357" y="1688824"/>
            <a:ext cx="1941723" cy="2070362"/>
            <a:chOff x="9538357" y="1688824"/>
            <a:chExt cx="1941723" cy="20703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3EFFE1-4715-7267-AD93-8C9E1B1A3E4D}"/>
                </a:ext>
              </a:extLst>
            </p:cNvPr>
            <p:cNvSpPr txBox="1"/>
            <p:nvPr/>
          </p:nvSpPr>
          <p:spPr>
            <a:xfrm>
              <a:off x="10085724" y="1688824"/>
              <a:ext cx="1394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Optimization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850B2F-97F1-85C6-7750-16973D1962F2}"/>
                </a:ext>
              </a:extLst>
            </p:cNvPr>
            <p:cNvSpPr txBox="1"/>
            <p:nvPr/>
          </p:nvSpPr>
          <p:spPr>
            <a:xfrm>
              <a:off x="9538357" y="2004860"/>
              <a:ext cx="1941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software packages are often optimized for the underlying hardware architecture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80445B-3B78-25F9-0DDD-636E67AF38B6}"/>
              </a:ext>
            </a:extLst>
          </p:cNvPr>
          <p:cNvGrpSpPr/>
          <p:nvPr/>
        </p:nvGrpSpPr>
        <p:grpSpPr>
          <a:xfrm>
            <a:off x="9257691" y="4480107"/>
            <a:ext cx="1820537" cy="2064459"/>
            <a:chOff x="9257691" y="4480107"/>
            <a:chExt cx="1820537" cy="20644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0ABE51-9AED-D466-49AD-FF06D0A0F063}"/>
                </a:ext>
              </a:extLst>
            </p:cNvPr>
            <p:cNvSpPr txBox="1"/>
            <p:nvPr/>
          </p:nvSpPr>
          <p:spPr>
            <a:xfrm>
              <a:off x="9257691" y="4790240"/>
              <a:ext cx="182053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Having commonly used software readily available saves users time and effort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F388E-30A7-90C9-FEAB-EFADB9BB519E}"/>
                </a:ext>
              </a:extLst>
            </p:cNvPr>
            <p:cNvSpPr txBox="1"/>
            <p:nvPr/>
          </p:nvSpPr>
          <p:spPr>
            <a:xfrm>
              <a:off x="9767163" y="4480107"/>
              <a:ext cx="13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Productivity</a:t>
              </a:r>
            </a:p>
          </p:txBody>
        </p:sp>
      </p:grpSp>
      <p:pic>
        <p:nvPicPr>
          <p:cNvPr id="31" name="Picture 30" descr="A circular illustration of a server room&#10;&#10;Description automatically generated with medium confidence">
            <a:extLst>
              <a:ext uri="{FF2B5EF4-FFF2-40B4-BE49-F238E27FC236}">
                <a16:creationId xmlns:a16="http://schemas.microsoft.com/office/drawing/2014/main" id="{89491CA2-1C49-9FD5-E6C1-DD146EFF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77" b="79043" l="18823" r="81909"/>
                    </a14:imgEffect>
                  </a14:imgLayer>
                </a14:imgProps>
              </a:ext>
            </a:extLst>
          </a:blip>
          <a:srcRect l="10937" t="9106" r="10205" b="13186"/>
          <a:stretch/>
        </p:blipFill>
        <p:spPr>
          <a:xfrm>
            <a:off x="265425" y="1035915"/>
            <a:ext cx="1696693" cy="16719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A978A1-A246-26B8-3C40-65EF8449008D}"/>
              </a:ext>
            </a:extLst>
          </p:cNvPr>
          <p:cNvSpPr txBox="1"/>
          <p:nvPr/>
        </p:nvSpPr>
        <p:spPr>
          <a:xfrm>
            <a:off x="255740" y="2244378"/>
            <a:ext cx="30236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But where are they?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3A97F-02B1-D2AA-A179-3576BEFD1984}"/>
              </a:ext>
            </a:extLst>
          </p:cNvPr>
          <p:cNvSpPr txBox="1"/>
          <p:nvPr/>
        </p:nvSpPr>
        <p:spPr>
          <a:xfrm>
            <a:off x="2797237" y="6651987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38716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F7DD26-7710-A995-4B80-C604A0CB8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74" y="1275544"/>
            <a:ext cx="7108149" cy="49009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9980D-975E-1AC7-C80C-B5002BB9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FBAE9-5A43-AD51-35A0-A6440B2C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595C7C-246B-F6A6-7CB3-E0449F8C48F8}"/>
              </a:ext>
            </a:extLst>
          </p:cNvPr>
          <p:cNvGrpSpPr/>
          <p:nvPr/>
        </p:nvGrpSpPr>
        <p:grpSpPr>
          <a:xfrm>
            <a:off x="95391" y="3126664"/>
            <a:ext cx="2203159" cy="461665"/>
            <a:chOff x="824402" y="4612409"/>
            <a:chExt cx="2203159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02355-A8F2-A850-1B11-5C3424A7A4D1}"/>
                </a:ext>
              </a:extLst>
            </p:cNvPr>
            <p:cNvSpPr txBox="1"/>
            <p:nvPr/>
          </p:nvSpPr>
          <p:spPr>
            <a:xfrm>
              <a:off x="824402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(LMOD </a:t>
              </a:r>
              <a:r>
                <a:rPr lang="en-US" sz="1200" dirty="0" err="1"/>
                <a:t>Extention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0B7DC9-C8C7-4D2E-176B-4D85A574CEC1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49664" y="4647428"/>
              <a:ext cx="777897" cy="19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3F0A06-3466-2855-EB28-FBEA2F71F4DA}"/>
              </a:ext>
            </a:extLst>
          </p:cNvPr>
          <p:cNvGrpSpPr/>
          <p:nvPr/>
        </p:nvGrpSpPr>
        <p:grpSpPr>
          <a:xfrm>
            <a:off x="371852" y="1442718"/>
            <a:ext cx="2189443" cy="465685"/>
            <a:chOff x="929335" y="4612409"/>
            <a:chExt cx="2189443" cy="4656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1A7C46-37FF-ABD5-054B-DCEAED9099DA}"/>
                </a:ext>
              </a:extLst>
            </p:cNvPr>
            <p:cNvSpPr txBox="1"/>
            <p:nvPr/>
          </p:nvSpPr>
          <p:spPr>
            <a:xfrm>
              <a:off x="929335" y="4612409"/>
              <a:ext cx="121539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Loaded modules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28E32C-29EF-41BB-DDEF-CFD8CCFCC81A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144731" y="4750909"/>
              <a:ext cx="974047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3AFB4-8A10-8AC2-27DF-A27B2FA41E04}"/>
              </a:ext>
            </a:extLst>
          </p:cNvPr>
          <p:cNvGrpSpPr/>
          <p:nvPr/>
        </p:nvGrpSpPr>
        <p:grpSpPr>
          <a:xfrm>
            <a:off x="421622" y="4345479"/>
            <a:ext cx="2145308" cy="292922"/>
            <a:chOff x="853993" y="4596486"/>
            <a:chExt cx="2145308" cy="2929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F96D0-91B7-47F4-44E8-9FF194B4FB2E}"/>
                </a:ext>
              </a:extLst>
            </p:cNvPr>
            <p:cNvSpPr txBox="1"/>
            <p:nvPr/>
          </p:nvSpPr>
          <p:spPr>
            <a:xfrm>
              <a:off x="853993" y="4612409"/>
              <a:ext cx="1366080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Unloaded modules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27B2D9-2FE5-0D53-B35F-6F719AC849E0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220073" y="4596486"/>
              <a:ext cx="779228" cy="154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60CD8D-F7FB-1B45-80C1-AFBB9A38C853}"/>
              </a:ext>
            </a:extLst>
          </p:cNvPr>
          <p:cNvSpPr txBox="1"/>
          <p:nvPr/>
        </p:nvSpPr>
        <p:spPr>
          <a:xfrm>
            <a:off x="9595692" y="1585237"/>
            <a:ext cx="233525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A saved list of modules</a:t>
            </a:r>
          </a:p>
          <a:p>
            <a:pPr algn="ctr"/>
            <a:r>
              <a:rPr lang="en-US" dirty="0"/>
              <a:t>is called a “collection”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1B5AE5-CE80-DE3C-13D0-885C51D21F15}"/>
              </a:ext>
            </a:extLst>
          </p:cNvPr>
          <p:cNvGrpSpPr/>
          <p:nvPr/>
        </p:nvGrpSpPr>
        <p:grpSpPr>
          <a:xfrm>
            <a:off x="3219113" y="2016087"/>
            <a:ext cx="1598516" cy="933062"/>
            <a:chOff x="737777" y="4141012"/>
            <a:chExt cx="1598516" cy="9330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D95EE2-21E1-F87D-E3DE-45C469CE0159}"/>
                </a:ext>
              </a:extLst>
            </p:cNvPr>
            <p:cNvSpPr txBox="1"/>
            <p:nvPr/>
          </p:nvSpPr>
          <p:spPr>
            <a:xfrm>
              <a:off x="737777" y="4612409"/>
              <a:ext cx="1598516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Create a collection</a:t>
              </a:r>
            </a:p>
            <a:p>
              <a:pPr algn="ctr"/>
              <a:r>
                <a:rPr lang="en-US" sz="1200" dirty="0"/>
                <a:t>out of loaded modules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619AF3B-FFEA-3696-84D5-A57F32E0A150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429652" y="4141012"/>
              <a:ext cx="107383" cy="4713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399310-13DB-E15F-1D58-6E524E7CFC7B}"/>
              </a:ext>
            </a:extLst>
          </p:cNvPr>
          <p:cNvGrpSpPr/>
          <p:nvPr/>
        </p:nvGrpSpPr>
        <p:grpSpPr>
          <a:xfrm>
            <a:off x="4450814" y="867564"/>
            <a:ext cx="1686599" cy="961236"/>
            <a:chOff x="572172" y="4612409"/>
            <a:chExt cx="1686599" cy="96123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33EAF1-06E0-F6E1-B1CC-1D98D0E5148B}"/>
                </a:ext>
              </a:extLst>
            </p:cNvPr>
            <p:cNvSpPr txBox="1"/>
            <p:nvPr/>
          </p:nvSpPr>
          <p:spPr>
            <a:xfrm>
              <a:off x="815299" y="4612409"/>
              <a:ext cx="144347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Restore a previously</a:t>
              </a:r>
            </a:p>
            <a:p>
              <a:pPr algn="ctr"/>
              <a:r>
                <a:rPr lang="en-US" sz="1200" dirty="0"/>
                <a:t>saved collection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B71C5C-1179-2BD2-38D3-73F13E4376CF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572172" y="5074074"/>
              <a:ext cx="964863" cy="499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4CEF28-C57E-487B-E3A2-4FCD249630B3}"/>
              </a:ext>
            </a:extLst>
          </p:cNvPr>
          <p:cNvGrpSpPr/>
          <p:nvPr/>
        </p:nvGrpSpPr>
        <p:grpSpPr>
          <a:xfrm>
            <a:off x="6096000" y="3159557"/>
            <a:ext cx="5719269" cy="2585323"/>
            <a:chOff x="6096000" y="3159557"/>
            <a:chExt cx="5719269" cy="25853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22F714-DE34-C74E-A35C-5678F6B78F66}"/>
                </a:ext>
              </a:extLst>
            </p:cNvPr>
            <p:cNvSpPr txBox="1"/>
            <p:nvPr/>
          </p:nvSpPr>
          <p:spPr>
            <a:xfrm>
              <a:off x="9711368" y="3159557"/>
              <a:ext cx="2103901" cy="258532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Using JupyterLab interface</a:t>
              </a:r>
            </a:p>
            <a:p>
              <a:pPr algn="ctr"/>
              <a:r>
                <a:rPr lang="en-US" dirty="0"/>
                <a:t>For creating collections could be time consuming.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We will use the Terminal to build a collection later.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1402DB-13B1-BE13-F672-395B725666E8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6096000" y="4452219"/>
              <a:ext cx="3615368" cy="47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5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55066539-F3FD-08FE-3333-09FC1C8B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73" y="1413439"/>
            <a:ext cx="7772400" cy="5303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1986660" cy="465685"/>
            <a:chOff x="1132118" y="4612409"/>
            <a:chExt cx="1986660" cy="4656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176823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324955" y="1291874"/>
            <a:ext cx="2358164" cy="744246"/>
            <a:chOff x="729765" y="4612409"/>
            <a:chExt cx="2358164" cy="7442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729765" y="4612409"/>
              <a:ext cx="161454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Computing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44311" y="4750909"/>
              <a:ext cx="743618" cy="605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819182"/>
            <a:chOff x="905982" y="4804246"/>
            <a:chExt cx="1792863" cy="8191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202281" y="5265911"/>
              <a:ext cx="600133" cy="357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88DC538-657A-86CB-7E95-33902DC5F2EC}"/>
              </a:ext>
            </a:extLst>
          </p:cNvPr>
          <p:cNvSpPr txBox="1"/>
          <p:nvPr/>
        </p:nvSpPr>
        <p:spPr>
          <a:xfrm>
            <a:off x="0" y="2805155"/>
            <a:ext cx="2494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hlinkClick r:id="rId3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1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35921F58-0D88-67E3-CA9B-C0FBF541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081" y="1417752"/>
            <a:ext cx="7772400" cy="5303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2105051" cy="426337"/>
            <a:chOff x="1132118" y="4612409"/>
            <a:chExt cx="2105051" cy="4263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295214" cy="287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324955" y="1291874"/>
            <a:ext cx="2464221" cy="738048"/>
            <a:chOff x="729765" y="4612409"/>
            <a:chExt cx="2464221" cy="738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729765" y="4612409"/>
              <a:ext cx="161454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Computing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44311" y="4750909"/>
              <a:ext cx="849675" cy="59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823529"/>
            <a:chOff x="905982" y="4804246"/>
            <a:chExt cx="1792863" cy="8235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170473" y="5265911"/>
              <a:ext cx="631941" cy="361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A223DC-9157-6F06-1799-9DCB16E05E3D}"/>
              </a:ext>
            </a:extLst>
          </p:cNvPr>
          <p:cNvSpPr txBox="1"/>
          <p:nvPr/>
        </p:nvSpPr>
        <p:spPr>
          <a:xfrm>
            <a:off x="0" y="2805155"/>
            <a:ext cx="2494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hlinkClick r:id="rId4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B96FDB-6349-39CA-6069-458E31F42423}"/>
              </a:ext>
            </a:extLst>
          </p:cNvPr>
          <p:cNvGrpSpPr/>
          <p:nvPr/>
        </p:nvGrpSpPr>
        <p:grpSpPr>
          <a:xfrm>
            <a:off x="7831668" y="1783700"/>
            <a:ext cx="4363336" cy="430887"/>
            <a:chOff x="7831668" y="1783700"/>
            <a:chExt cx="4363336" cy="43088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1B8552-80FA-1A38-0B2A-2C7FD7989D04}"/>
                </a:ext>
              </a:extLst>
            </p:cNvPr>
            <p:cNvCxnSpPr/>
            <p:nvPr/>
          </p:nvCxnSpPr>
          <p:spPr>
            <a:xfrm flipH="1">
              <a:off x="7831668" y="2040467"/>
              <a:ext cx="2463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881174-D325-69CF-0A8A-8A13ED6B0A73}"/>
                </a:ext>
              </a:extLst>
            </p:cNvPr>
            <p:cNvSpPr txBox="1"/>
            <p:nvPr/>
          </p:nvSpPr>
          <p:spPr>
            <a:xfrm>
              <a:off x="10192533" y="1783700"/>
              <a:ext cx="2002471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Loading</a:t>
              </a:r>
            </a:p>
            <a:p>
              <a:pPr algn="ctr"/>
              <a:r>
                <a:rPr lang="en-US" sz="1100" dirty="0"/>
                <a:t>“</a:t>
              </a:r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Standard Environment</a:t>
              </a:r>
              <a:r>
                <a:rPr lang="en-US" sz="1100" dirty="0"/>
                <a:t>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A63905-2054-4FE9-A5ED-DD5F0D28F282}"/>
              </a:ext>
            </a:extLst>
          </p:cNvPr>
          <p:cNvGrpSpPr/>
          <p:nvPr/>
        </p:nvGrpSpPr>
        <p:grpSpPr>
          <a:xfrm>
            <a:off x="7831668" y="2347147"/>
            <a:ext cx="4046144" cy="600164"/>
            <a:chOff x="7831668" y="2347147"/>
            <a:chExt cx="4046144" cy="6001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9B2584-E34D-D58E-7B2E-6C71FDCC9C31}"/>
                </a:ext>
              </a:extLst>
            </p:cNvPr>
            <p:cNvSpPr txBox="1"/>
            <p:nvPr/>
          </p:nvSpPr>
          <p:spPr>
            <a:xfrm>
              <a:off x="10503718" y="2347147"/>
              <a:ext cx="1374094" cy="6001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Loading</a:t>
              </a:r>
            </a:p>
            <a:p>
              <a:pPr algn="ctr"/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Gnu C Compiler</a:t>
              </a:r>
            </a:p>
            <a:p>
              <a:pPr algn="ctr"/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version 9.3.0</a:t>
              </a:r>
              <a:endParaRPr lang="en-US" sz="11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8A18456-49BB-0141-4581-EFA4FB134F79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7831668" y="2562591"/>
              <a:ext cx="2672050" cy="84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83AE98-D303-877C-470D-7B2610D0C4AF}"/>
              </a:ext>
            </a:extLst>
          </p:cNvPr>
          <p:cNvGrpSpPr/>
          <p:nvPr/>
        </p:nvGrpSpPr>
        <p:grpSpPr>
          <a:xfrm>
            <a:off x="8932333" y="2947311"/>
            <a:ext cx="3015720" cy="1540022"/>
            <a:chOff x="8932333" y="2947311"/>
            <a:chExt cx="3015720" cy="154002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AC5F528-9093-03BC-9CAC-628E011F657A}"/>
                </a:ext>
              </a:extLst>
            </p:cNvPr>
            <p:cNvGrpSpPr/>
            <p:nvPr/>
          </p:nvGrpSpPr>
          <p:grpSpPr>
            <a:xfrm>
              <a:off x="9234965" y="3417240"/>
              <a:ext cx="2713088" cy="430887"/>
              <a:chOff x="9224838" y="2347147"/>
              <a:chExt cx="2713088" cy="43088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0E024C-7399-7E7E-6E7E-37C5292F10BB}"/>
                  </a:ext>
                </a:extLst>
              </p:cNvPr>
              <p:cNvSpPr txBox="1"/>
              <p:nvPr/>
            </p:nvSpPr>
            <p:spPr>
              <a:xfrm>
                <a:off x="10443606" y="2347147"/>
                <a:ext cx="1494320" cy="430887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Loading</a:t>
                </a:r>
              </a:p>
              <a:p>
                <a:pPr algn="ctr"/>
                <a:r>
                  <a:rPr lang="en-US" sz="1100" dirty="0"/>
                  <a:t>every module we need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431B76E-23F3-C38E-130E-62D2CE266C1F}"/>
                  </a:ext>
                </a:extLst>
              </p:cNvPr>
              <p:cNvCxnSpPr>
                <a:cxnSpLocks/>
                <a:stCxn id="41" idx="1"/>
              </p:cNvCxnSpPr>
              <p:nvPr/>
            </p:nvCxnSpPr>
            <p:spPr>
              <a:xfrm flipH="1">
                <a:off x="9224838" y="2562591"/>
                <a:ext cx="1218768" cy="84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1DBEDB79-A295-43E3-4FE1-851CF775BE88}"/>
                </a:ext>
              </a:extLst>
            </p:cNvPr>
            <p:cNvSpPr/>
            <p:nvPr/>
          </p:nvSpPr>
          <p:spPr>
            <a:xfrm>
              <a:off x="8932333" y="2947311"/>
              <a:ext cx="131235" cy="154002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06C890-8038-688D-D21E-A1D29450FD14}"/>
              </a:ext>
            </a:extLst>
          </p:cNvPr>
          <p:cNvGrpSpPr/>
          <p:nvPr/>
        </p:nvGrpSpPr>
        <p:grpSpPr>
          <a:xfrm>
            <a:off x="7582039" y="5773903"/>
            <a:ext cx="3918555" cy="600164"/>
            <a:chOff x="7874649" y="2287881"/>
            <a:chExt cx="3918555" cy="6001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1498D7-9310-242C-EAE9-C53BD93CF717}"/>
                </a:ext>
              </a:extLst>
            </p:cNvPr>
            <p:cNvSpPr txBox="1"/>
            <p:nvPr/>
          </p:nvSpPr>
          <p:spPr>
            <a:xfrm>
              <a:off x="10401476" y="2287881"/>
              <a:ext cx="1391728" cy="6001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Saving all modules as</a:t>
              </a:r>
            </a:p>
            <a:p>
              <a:pPr algn="ctr"/>
              <a:r>
                <a:rPr lang="en-US" sz="1100" dirty="0"/>
                <a:t>a “collection” called</a:t>
              </a:r>
            </a:p>
            <a:p>
              <a:pPr algn="ctr"/>
              <a:r>
                <a:rPr lang="en-US" sz="1100" dirty="0"/>
                <a:t>“science modules”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E7D8B6-C065-4803-1463-6326944DCF6D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874649" y="2503325"/>
              <a:ext cx="2526827" cy="84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0365E9-DDDF-8DAD-FAC5-1210C78232C9}"/>
              </a:ext>
            </a:extLst>
          </p:cNvPr>
          <p:cNvGrpSpPr/>
          <p:nvPr/>
        </p:nvGrpSpPr>
        <p:grpSpPr>
          <a:xfrm>
            <a:off x="513671" y="1686867"/>
            <a:ext cx="1980872" cy="1730373"/>
            <a:chOff x="10456434" y="2347147"/>
            <a:chExt cx="1980872" cy="1730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024CFE-1B25-2B07-FFB1-F46127BE34BE}"/>
                </a:ext>
              </a:extLst>
            </p:cNvPr>
            <p:cNvSpPr txBox="1"/>
            <p:nvPr/>
          </p:nvSpPr>
          <p:spPr>
            <a:xfrm>
              <a:off x="10456434" y="2347147"/>
              <a:ext cx="1468672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Exactly similar to what</a:t>
              </a:r>
            </a:p>
            <a:p>
              <a:pPr algn="ctr"/>
              <a:r>
                <a:rPr lang="en-US" sz="1100" dirty="0"/>
                <a:t>we can do in this tab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1A96263-D066-6E8E-9B90-47386F583340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500211" cy="1518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6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49FC-91C4-7E4C-B0DF-F13D8EA4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BA6A9-CEA9-1F48-8C2B-13EE0DAE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0C561B-E709-855B-1F5B-8571BF3AF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100" y="4080606"/>
            <a:ext cx="7772400" cy="941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7751E0-4AAA-E353-A000-40AC1F9F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74" y="3101611"/>
            <a:ext cx="7969332" cy="4778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1F1363-40B0-635F-DFE2-FFBC8880164B}"/>
              </a:ext>
            </a:extLst>
          </p:cNvPr>
          <p:cNvGrpSpPr/>
          <p:nvPr/>
        </p:nvGrpSpPr>
        <p:grpSpPr>
          <a:xfrm>
            <a:off x="354895" y="1171789"/>
            <a:ext cx="7772400" cy="1589024"/>
            <a:chOff x="0" y="2182706"/>
            <a:chExt cx="7772400" cy="1589024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7F45266-5B70-D7F5-2AFA-BDF51F3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79526"/>
            <a:stretch/>
          </p:blipFill>
          <p:spPr>
            <a:xfrm>
              <a:off x="0" y="2182706"/>
              <a:ext cx="1591294" cy="158902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3BBA86D-6823-7703-4248-7A7EE2048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0473"/>
            <a:stretch/>
          </p:blipFill>
          <p:spPr>
            <a:xfrm>
              <a:off x="1591294" y="2182706"/>
              <a:ext cx="6181106" cy="158902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E7BAE9B-47D1-8706-B1B7-C6DD3CEF9F1A}"/>
              </a:ext>
            </a:extLst>
          </p:cNvPr>
          <p:cNvSpPr txBox="1"/>
          <p:nvPr/>
        </p:nvSpPr>
        <p:spPr>
          <a:xfrm>
            <a:off x="500299" y="5045525"/>
            <a:ext cx="9072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thanks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Knoben</a:t>
            </a:r>
            <a:r>
              <a:rPr lang="en-US" dirty="0"/>
              <a:t> (</a:t>
            </a:r>
            <a:r>
              <a:rPr lang="en-US" dirty="0" err="1"/>
              <a:t>Ucalgary</a:t>
            </a:r>
            <a:r>
              <a:rPr lang="en-US" dirty="0"/>
              <a:t>), </a:t>
            </a:r>
            <a:r>
              <a:rPr lang="en-US" dirty="0" err="1"/>
              <a:t>Shervan</a:t>
            </a:r>
            <a:r>
              <a:rPr lang="en-US" dirty="0"/>
              <a:t> </a:t>
            </a:r>
            <a:r>
              <a:rPr lang="en-US" dirty="0" err="1"/>
              <a:t>Gharari</a:t>
            </a:r>
            <a:r>
              <a:rPr lang="en-US" dirty="0"/>
              <a:t> (</a:t>
            </a:r>
            <a:r>
              <a:rPr lang="en-US" dirty="0" err="1"/>
              <a:t>Usask</a:t>
            </a:r>
            <a:r>
              <a:rPr lang="en-US" dirty="0"/>
              <a:t>), Martyn Clark (</a:t>
            </a:r>
            <a:r>
              <a:rPr lang="en-US" dirty="0" err="1"/>
              <a:t>Ucalgary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Ala </a:t>
            </a:r>
            <a:r>
              <a:rPr lang="en-US" dirty="0" err="1"/>
              <a:t>Bahrami</a:t>
            </a:r>
            <a:r>
              <a:rPr lang="en-US" dirty="0"/>
              <a:t> (</a:t>
            </a:r>
            <a:r>
              <a:rPr lang="en-US" dirty="0" err="1"/>
              <a:t>Usask</a:t>
            </a:r>
            <a:r>
              <a:rPr lang="en-US" dirty="0"/>
              <a:t>), </a:t>
            </a:r>
            <a:r>
              <a:rPr lang="en-US" dirty="0" err="1"/>
              <a:t>Guoqiang</a:t>
            </a:r>
            <a:r>
              <a:rPr lang="en-US" dirty="0"/>
              <a:t> Tang (NCAR), Cooper Albano (</a:t>
            </a:r>
            <a:r>
              <a:rPr lang="en-US" dirty="0" err="1"/>
              <a:t>Usask</a:t>
            </a:r>
            <a:r>
              <a:rPr lang="en-US" dirty="0"/>
              <a:t>) ,</a:t>
            </a:r>
            <a:br>
              <a:rPr lang="en-US" dirty="0"/>
            </a:br>
            <a:r>
              <a:rPr lang="en-US" dirty="0"/>
              <a:t>John Pomeroy (</a:t>
            </a:r>
            <a:r>
              <a:rPr lang="en-US" dirty="0" err="1"/>
              <a:t>Usask</a:t>
            </a:r>
            <a:r>
              <a:rPr lang="en-US" dirty="0"/>
              <a:t>), Dan </a:t>
            </a:r>
            <a:r>
              <a:rPr lang="en-US" dirty="0" err="1"/>
              <a:t>Princz</a:t>
            </a:r>
            <a:r>
              <a:rPr lang="en-US" dirty="0"/>
              <a:t> (ECCC), Travis Logan (Ouranos), Pierre Pellerin (Ouranos), </a:t>
            </a:r>
            <a:r>
              <a:rPr lang="en-US" dirty="0" err="1"/>
              <a:t>Dikraa</a:t>
            </a:r>
            <a:r>
              <a:rPr lang="en-US" dirty="0"/>
              <a:t> </a:t>
            </a:r>
            <a:r>
              <a:rPr lang="en-US" dirty="0" err="1"/>
              <a:t>Khedhaouiria</a:t>
            </a:r>
            <a:r>
              <a:rPr lang="en-US" dirty="0"/>
              <a:t> (ECCC) and everyone present today in the session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0BB8EC-6422-39BF-8F9B-4634D8DAF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59600" y="1812664"/>
            <a:ext cx="2777505" cy="370334"/>
          </a:xfrm>
          <a:prstGeom prst="rect">
            <a:avLst/>
          </a:prstGeom>
        </p:spPr>
      </p:pic>
      <p:pic>
        <p:nvPicPr>
          <p:cNvPr id="23" name="Picture 22" descr="A black and grey logo&#10;&#10;Description automatically generated">
            <a:extLst>
              <a:ext uri="{FF2B5EF4-FFF2-40B4-BE49-F238E27FC236}">
                <a16:creationId xmlns:a16="http://schemas.microsoft.com/office/drawing/2014/main" id="{56D67932-2123-D161-8673-7CAF0BA750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4951" y="2694252"/>
            <a:ext cx="2666799" cy="10167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9DD465F-5B53-5FA0-09AC-ABA934E327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17652" y="3881105"/>
            <a:ext cx="2061398" cy="813710"/>
          </a:xfrm>
          <a:prstGeom prst="rect">
            <a:avLst/>
          </a:prstGeom>
        </p:spPr>
      </p:pic>
      <p:pic>
        <p:nvPicPr>
          <p:cNvPr id="27" name="Picture 26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CA2D8F29-CCFF-7780-67EA-14B390CB16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2110" y="5074714"/>
            <a:ext cx="2705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F74E1-68BC-1070-FE73-00814156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2B1310-466D-BE1F-1D65-18B5FFE9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AF2DB-52ED-E4FB-F935-377496B2B85A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811C4A-9800-CD52-121D-D3844009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50" y="1537731"/>
            <a:ext cx="7319696" cy="5170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3424FA-0820-F2E7-24EB-398F4F1C54AD}"/>
              </a:ext>
            </a:extLst>
          </p:cNvPr>
          <p:cNvGrpSpPr/>
          <p:nvPr/>
        </p:nvGrpSpPr>
        <p:grpSpPr>
          <a:xfrm>
            <a:off x="476807" y="1686867"/>
            <a:ext cx="3324726" cy="430887"/>
            <a:chOff x="10419570" y="2347147"/>
            <a:chExt cx="3324726" cy="4308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094E64-F9D7-6831-D632-905414236520}"/>
                </a:ext>
              </a:extLst>
            </p:cNvPr>
            <p:cNvSpPr txBox="1"/>
            <p:nvPr/>
          </p:nvSpPr>
          <p:spPr>
            <a:xfrm>
              <a:off x="10419570" y="2347147"/>
              <a:ext cx="1542410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Check out what module</a:t>
              </a:r>
            </a:p>
            <a:p>
              <a:pPr algn="ctr"/>
              <a:r>
                <a:rPr lang="en-US" sz="1100" dirty="0"/>
                <a:t>collections you have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06919E-05D6-73E4-39CA-1173F5C2F6FD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03D1FB-B97F-DF15-CCEF-1698EB630313}"/>
              </a:ext>
            </a:extLst>
          </p:cNvPr>
          <p:cNvGrpSpPr/>
          <p:nvPr/>
        </p:nvGrpSpPr>
        <p:grpSpPr>
          <a:xfrm>
            <a:off x="5319058" y="2912010"/>
            <a:ext cx="2082600" cy="1112425"/>
            <a:chOff x="13744296" y="1665609"/>
            <a:chExt cx="2082600" cy="1112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B3EF62-8BFC-122A-9D17-0FF1D81C7D74}"/>
                </a:ext>
              </a:extLst>
            </p:cNvPr>
            <p:cNvSpPr txBox="1"/>
            <p:nvPr/>
          </p:nvSpPr>
          <p:spPr>
            <a:xfrm>
              <a:off x="14231587" y="1665609"/>
              <a:ext cx="1595309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Restore 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</a:t>
              </a:r>
            </a:p>
            <a:p>
              <a:pPr algn="ctr"/>
              <a:r>
                <a:rPr lang="en-US" sz="1100" dirty="0"/>
                <a:t>(science modules)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BFF8DD-A89E-8D15-1729-FA244B8F634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13744296" y="2096496"/>
              <a:ext cx="1284946" cy="681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BA736B-05F3-6F33-6801-E421B9A1183B}"/>
              </a:ext>
            </a:extLst>
          </p:cNvPr>
          <p:cNvGrpSpPr/>
          <p:nvPr/>
        </p:nvGrpSpPr>
        <p:grpSpPr>
          <a:xfrm>
            <a:off x="280591" y="2302933"/>
            <a:ext cx="1649810" cy="4241633"/>
            <a:chOff x="280591" y="2302933"/>
            <a:chExt cx="1649810" cy="42416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E0D203-7F7F-8FFC-676E-474A7C347DA8}"/>
                </a:ext>
              </a:extLst>
            </p:cNvPr>
            <p:cNvSpPr txBox="1"/>
            <p:nvPr/>
          </p:nvSpPr>
          <p:spPr>
            <a:xfrm>
              <a:off x="280591" y="4047437"/>
              <a:ext cx="1492716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Wait for a few seconds</a:t>
              </a:r>
            </a:p>
            <a:p>
              <a:pPr algn="ctr"/>
              <a:r>
                <a:rPr lang="en-US" sz="1100" dirty="0"/>
                <a:t>so Jupyter loads all</a:t>
              </a:r>
            </a:p>
            <a:p>
              <a:pPr algn="ctr"/>
              <a:r>
                <a:rPr lang="en-US" sz="1100" dirty="0"/>
                <a:t>modules saved in</a:t>
              </a:r>
            </a:p>
            <a:p>
              <a:pPr algn="ctr"/>
              <a:r>
                <a:rPr lang="en-US" sz="1100" dirty="0"/>
                <a:t>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 collection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8C9AEB01-DD14-6A78-231B-C1B1F3E730CB}"/>
                </a:ext>
              </a:extLst>
            </p:cNvPr>
            <p:cNvSpPr/>
            <p:nvPr/>
          </p:nvSpPr>
          <p:spPr>
            <a:xfrm>
              <a:off x="1798151" y="2302933"/>
              <a:ext cx="132250" cy="42416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E2A8B1-8D96-0DED-E487-660570674F98}"/>
              </a:ext>
            </a:extLst>
          </p:cNvPr>
          <p:cNvSpPr txBox="1"/>
          <p:nvPr/>
        </p:nvSpPr>
        <p:spPr>
          <a:xfrm>
            <a:off x="9575800" y="3201159"/>
            <a:ext cx="2116667" cy="12464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This is only a one-time process. You can always access all the collections you saved from </a:t>
            </a:r>
            <a:r>
              <a:rPr lang="en-US" sz="1500" dirty="0" err="1"/>
              <a:t>Jupyter’s</a:t>
            </a:r>
            <a:r>
              <a:rPr lang="en-US" sz="1500" dirty="0"/>
              <a:t> LMOD </a:t>
            </a:r>
            <a:r>
              <a:rPr lang="en-US" sz="1500" dirty="0" err="1"/>
              <a:t>Extention</a:t>
            </a:r>
            <a:r>
              <a:rPr lang="en-US" sz="1500" dirty="0"/>
              <a:t> tab</a:t>
            </a:r>
          </a:p>
        </p:txBody>
      </p:sp>
      <p:pic>
        <p:nvPicPr>
          <p:cNvPr id="8" name="Graphic 7" descr="Repeat with solid fill">
            <a:extLst>
              <a:ext uri="{FF2B5EF4-FFF2-40B4-BE49-F238E27FC236}">
                <a16:creationId xmlns:a16="http://schemas.microsoft.com/office/drawing/2014/main" id="{B9970765-1B56-B37A-DDB4-027569356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4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tree of life with many people standing around it&#10;&#10;Description automatically generated">
            <a:extLst>
              <a:ext uri="{FF2B5EF4-FFF2-40B4-BE49-F238E27FC236}">
                <a16:creationId xmlns:a16="http://schemas.microsoft.com/office/drawing/2014/main" id="{339FEC20-7AAF-32C7-109C-4F6610EF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762000" y="1077238"/>
            <a:ext cx="13837920" cy="79073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6A9A9-7889-FEF9-C6F5-51A77999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10B4F0-4340-EEE8-DC39-840E1C8E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blue and yellow snake logo&#10;&#10;Description automatically generated">
            <a:extLst>
              <a:ext uri="{FF2B5EF4-FFF2-40B4-BE49-F238E27FC236}">
                <a16:creationId xmlns:a16="http://schemas.microsoft.com/office/drawing/2014/main" id="{E27A5C15-BC79-2CED-6170-D60CB43F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0" y="1277957"/>
            <a:ext cx="1759362" cy="1927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DE9F2-6AC1-095B-3C17-980CC3CF0DDC}"/>
              </a:ext>
            </a:extLst>
          </p:cNvPr>
          <p:cNvSpPr txBox="1"/>
          <p:nvPr/>
        </p:nvSpPr>
        <p:spPr>
          <a:xfrm>
            <a:off x="2346593" y="1352000"/>
            <a:ext cx="408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Python Programming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6BB04-2D7E-2710-38F3-0631564FCAB0}"/>
              </a:ext>
            </a:extLst>
          </p:cNvPr>
          <p:cNvSpPr txBox="1"/>
          <p:nvPr/>
        </p:nvSpPr>
        <p:spPr>
          <a:xfrm>
            <a:off x="2346593" y="2550092"/>
            <a:ext cx="91723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 Hydrological Modelling Workflows: much of our workflows are offered in Python package formats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is Powerful: Python always can offer you a useful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Reproducible Environments: Python’s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Virtual Environments </a:t>
            </a:r>
            <a:r>
              <a:rPr lang="en-US" dirty="0"/>
              <a:t>enables this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Supported on HPCs and Commercial Cloud regardless of your Operating System: it can be used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Graham is no exception: Python is fully supported on Graham</a:t>
            </a:r>
          </a:p>
        </p:txBody>
      </p:sp>
    </p:spTree>
    <p:extLst>
      <p:ext uri="{BB962C8B-B14F-4D97-AF65-F5344CB8AC3E}">
        <p14:creationId xmlns:p14="http://schemas.microsoft.com/office/powerpoint/2010/main" val="33530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896D-A24F-8FC9-5AEE-ECD735A5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747DC-4B56-7BDF-A349-35DD7856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11690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Before setting up the Python Environment, we</a:t>
            </a:r>
          </a:p>
          <a:p>
            <a:pPr marL="0" indent="0" algn="ctr">
              <a:buNone/>
            </a:pPr>
            <a:r>
              <a:rPr lang="en-US" dirty="0"/>
              <a:t>need to download the training session’s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D09EA-688D-967D-EA8B-BCED1683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10A77-8D57-61EF-5DBA-A25E141E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276CFD-46F8-E265-DE8E-3C765399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hallway with many wires and lights&#10;&#10;Description automatically generated with medium confidence">
            <a:extLst>
              <a:ext uri="{FF2B5EF4-FFF2-40B4-BE49-F238E27FC236}">
                <a16:creationId xmlns:a16="http://schemas.microsoft.com/office/drawing/2014/main" id="{B342F6C4-F2FC-2F17-03C3-C3164D18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12" y="1155702"/>
            <a:ext cx="5388864" cy="5388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92493-470C-D5E7-7EB6-FE9BC2F16615}"/>
              </a:ext>
            </a:extLst>
          </p:cNvPr>
          <p:cNvSpPr txBox="1"/>
          <p:nvPr/>
        </p:nvSpPr>
        <p:spPr>
          <a:xfrm>
            <a:off x="8033528" y="6486706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4D5D2-8244-626B-1B97-8E25ED924028}"/>
              </a:ext>
            </a:extLst>
          </p:cNvPr>
          <p:cNvSpPr txBox="1"/>
          <p:nvPr/>
        </p:nvSpPr>
        <p:spPr>
          <a:xfrm>
            <a:off x="66764" y="1155702"/>
            <a:ext cx="361522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(HPC) systems are comprised of various “nodes”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idea is to expand horizontally, instead of vertically.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3AD927-868C-2411-3C07-6F3716ECDD9B}"/>
              </a:ext>
            </a:extLst>
          </p:cNvPr>
          <p:cNvGrpSpPr/>
          <p:nvPr/>
        </p:nvGrpSpPr>
        <p:grpSpPr>
          <a:xfrm>
            <a:off x="306776" y="1572768"/>
            <a:ext cx="3862888" cy="4474464"/>
            <a:chOff x="306776" y="1572768"/>
            <a:chExt cx="3862888" cy="4474464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EBF5F359-3582-090F-282F-EE14B7B39585}"/>
                </a:ext>
              </a:extLst>
            </p:cNvPr>
            <p:cNvSpPr/>
            <p:nvPr/>
          </p:nvSpPr>
          <p:spPr>
            <a:xfrm>
              <a:off x="4023360" y="1572768"/>
              <a:ext cx="146304" cy="44744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3E5B99-3C3A-F571-70A7-4AFAD85FB44E}"/>
                </a:ext>
              </a:extLst>
            </p:cNvPr>
            <p:cNvSpPr txBox="1"/>
            <p:nvPr/>
          </p:nvSpPr>
          <p:spPr>
            <a:xfrm>
              <a:off x="306776" y="3486834"/>
              <a:ext cx="361522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HPC “nodes” are located inside a</a:t>
              </a:r>
            </a:p>
            <a:p>
              <a:pPr algn="ctr"/>
              <a:r>
                <a:rPr lang="en-US" dirty="0"/>
                <a:t>“rack enclosure”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E98D1B-97BC-F08F-7E26-E3E909B9D6F2}"/>
              </a:ext>
            </a:extLst>
          </p:cNvPr>
          <p:cNvSpPr txBox="1"/>
          <p:nvPr/>
        </p:nvSpPr>
        <p:spPr>
          <a:xfrm>
            <a:off x="9737344" y="2203553"/>
            <a:ext cx="2393522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JupyterHub</a:t>
            </a:r>
            <a:r>
              <a:rPr lang="en-US" dirty="0"/>
              <a:t> server lands your JupyterLab session on one these nodes</a:t>
            </a:r>
          </a:p>
          <a:p>
            <a:pPr algn="ctr"/>
            <a:r>
              <a:rPr lang="en-US" dirty="0"/>
              <a:t>or, more clearly, “computing” nodes</a:t>
            </a:r>
          </a:p>
        </p:txBody>
      </p:sp>
      <p:pic>
        <p:nvPicPr>
          <p:cNvPr id="16" name="Picture 15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FF2E80ED-87E6-36A8-C553-FF853129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40" y="1454453"/>
            <a:ext cx="2393522" cy="460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8F3CCE-4276-C266-B7A2-F74E3D01494A}"/>
              </a:ext>
            </a:extLst>
          </p:cNvPr>
          <p:cNvSpPr txBox="1"/>
          <p:nvPr/>
        </p:nvSpPr>
        <p:spPr>
          <a:xfrm>
            <a:off x="9735225" y="4182010"/>
            <a:ext cx="239352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On Digital Research Alliance HPCs, computing nodes do not have access to an active internet connection unfortunately</a:t>
            </a:r>
          </a:p>
        </p:txBody>
      </p:sp>
    </p:spTree>
    <p:extLst>
      <p:ext uri="{BB962C8B-B14F-4D97-AF65-F5344CB8AC3E}">
        <p14:creationId xmlns:p14="http://schemas.microsoft.com/office/powerpoint/2010/main" val="1580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AA972-1C21-B899-1CCC-6C07C1DE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67E027-D1FD-D5FE-7D85-FC0582E1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3A0F7-D0EA-5CF5-7251-439569E4238C}"/>
              </a:ext>
            </a:extLst>
          </p:cNvPr>
          <p:cNvSpPr txBox="1"/>
          <p:nvPr/>
        </p:nvSpPr>
        <p:spPr>
          <a:xfrm>
            <a:off x="267932" y="1601683"/>
            <a:ext cx="29751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First, we need to switch to the “login node”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68E34-5553-7E9A-E38B-6B43909AE9A1}"/>
              </a:ext>
            </a:extLst>
          </p:cNvPr>
          <p:cNvSpPr txBox="1"/>
          <p:nvPr/>
        </p:nvSpPr>
        <p:spPr>
          <a:xfrm>
            <a:off x="269728" y="2689070"/>
            <a:ext cx="29751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Login nodes do have access to an active internet connection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75BAF83-945A-43B3-F2A5-281691B1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36" y="1073381"/>
            <a:ext cx="7772400" cy="579985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31F048-D298-5B48-61F3-6C0D5CB0A24B}"/>
              </a:ext>
            </a:extLst>
          </p:cNvPr>
          <p:cNvGrpSpPr/>
          <p:nvPr/>
        </p:nvGrpSpPr>
        <p:grpSpPr>
          <a:xfrm>
            <a:off x="8046720" y="1843294"/>
            <a:ext cx="3986784" cy="1809250"/>
            <a:chOff x="8205216" y="1804416"/>
            <a:chExt cx="3986784" cy="18092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FB6B02-E62D-40EE-67E3-280C2D9A20F1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205216" y="1804416"/>
              <a:ext cx="1011644" cy="148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0FCFA3-3374-62DA-B2AF-F505EE324C0C}"/>
                </a:ext>
              </a:extLst>
            </p:cNvPr>
            <p:cNvSpPr txBox="1"/>
            <p:nvPr/>
          </p:nvSpPr>
          <p:spPr>
            <a:xfrm>
              <a:off x="9216860" y="2967335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Secure </a:t>
              </a:r>
              <a:r>
                <a:rPr lang="en-US" dirty="0" err="1"/>
                <a:t>SHell</a:t>
              </a:r>
              <a:r>
                <a:rPr lang="en-US" dirty="0"/>
                <a:t> (</a:t>
              </a:r>
              <a:r>
                <a:rPr lang="en-US" dirty="0" err="1"/>
                <a:t>ssh</a:t>
              </a:r>
              <a:r>
                <a:rPr lang="en-US" dirty="0"/>
                <a:t>) to a login node of choice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B29A2-0669-C446-1CA5-3EEF81F952FB}"/>
              </a:ext>
            </a:extLst>
          </p:cNvPr>
          <p:cNvGrpSpPr/>
          <p:nvPr/>
        </p:nvGrpSpPr>
        <p:grpSpPr>
          <a:xfrm>
            <a:off x="6669170" y="4139816"/>
            <a:ext cx="3986784" cy="1809250"/>
            <a:chOff x="8205216" y="1804416"/>
            <a:chExt cx="3986784" cy="180925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6C6F44-7DA1-5B40-41C7-092E1E96B1A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8205216" y="1804416"/>
              <a:ext cx="1011644" cy="148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A68B2B-4BD1-9AA1-BA08-079CD16A020C}"/>
                </a:ext>
              </a:extLst>
            </p:cNvPr>
            <p:cNvSpPr txBox="1"/>
            <p:nvPr/>
          </p:nvSpPr>
          <p:spPr>
            <a:xfrm>
              <a:off x="9216860" y="2967335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Digital Research Alliance account password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D698E-2B4C-474A-1860-0E4C49AF5438}"/>
              </a:ext>
            </a:extLst>
          </p:cNvPr>
          <p:cNvSpPr txBox="1"/>
          <p:nvPr/>
        </p:nvSpPr>
        <p:spPr>
          <a:xfrm>
            <a:off x="292323" y="2796291"/>
            <a:ext cx="2860061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We use this terminal session now to download the relevant GitHub repository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4EFD0DC-F55D-35E9-1794-9CFDE716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28" y="1058141"/>
            <a:ext cx="7772400" cy="57998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583575-C599-F4C8-6414-595BAC677011}"/>
              </a:ext>
            </a:extLst>
          </p:cNvPr>
          <p:cNvGrpSpPr/>
          <p:nvPr/>
        </p:nvGrpSpPr>
        <p:grpSpPr>
          <a:xfrm>
            <a:off x="6778752" y="1867678"/>
            <a:ext cx="3986784" cy="2086249"/>
            <a:chOff x="8205216" y="1804416"/>
            <a:chExt cx="3986784" cy="208624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0297ACA-7E40-C2E0-0B07-ECD903091B87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8205216" y="1804416"/>
              <a:ext cx="1011644" cy="1624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F4D4D8-3396-9CBD-D86F-F97FFA39C473}"/>
                </a:ext>
              </a:extLst>
            </p:cNvPr>
            <p:cNvSpPr txBox="1"/>
            <p:nvPr/>
          </p:nvSpPr>
          <p:spPr>
            <a:xfrm>
              <a:off x="9216860" y="2967335"/>
              <a:ext cx="297514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You are logged into a “login node” with an active internet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8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8584C-50A0-C2F5-4EA0-62B943D6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0" y="1145549"/>
            <a:ext cx="7772400" cy="55937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46FD2B-56A8-0D23-4E61-CB570045602A}"/>
              </a:ext>
            </a:extLst>
          </p:cNvPr>
          <p:cNvGrpSpPr/>
          <p:nvPr/>
        </p:nvGrpSpPr>
        <p:grpSpPr>
          <a:xfrm>
            <a:off x="6400800" y="1580449"/>
            <a:ext cx="5449824" cy="923330"/>
            <a:chOff x="8168640" y="1528679"/>
            <a:chExt cx="5449824" cy="92333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E5299E-61E1-D72F-3EE2-F5154A3438C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168640" y="1789222"/>
              <a:ext cx="2474684" cy="201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1FAFEC-0EA4-79C3-3F78-D64C0C6EC166}"/>
                </a:ext>
              </a:extLst>
            </p:cNvPr>
            <p:cNvSpPr txBox="1"/>
            <p:nvPr/>
          </p:nvSpPr>
          <p:spPr>
            <a:xfrm>
              <a:off x="10643324" y="1528679"/>
              <a:ext cx="297514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a “</a:t>
              </a:r>
              <a:r>
                <a:rPr lang="en-US" dirty="0" err="1"/>
                <a:t>github</a:t>
              </a:r>
              <a:r>
                <a:rPr lang="en-US" dirty="0"/>
                <a:t>-repos” directory to organize downloaded repositories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D3F615-FE27-72AB-FEE9-76E4A968F52E}"/>
              </a:ext>
            </a:extLst>
          </p:cNvPr>
          <p:cNvGrpSpPr/>
          <p:nvPr/>
        </p:nvGrpSpPr>
        <p:grpSpPr>
          <a:xfrm>
            <a:off x="3186810" y="2109216"/>
            <a:ext cx="2975140" cy="2199910"/>
            <a:chOff x="7204074" y="1527757"/>
            <a:chExt cx="2975140" cy="21999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24CBA3-CF13-5772-A448-AC0D6715DE3C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691644" y="1527757"/>
              <a:ext cx="275572" cy="1830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C96EB3-EA8F-2E74-F53F-36AAD9AA8A02}"/>
                </a:ext>
              </a:extLst>
            </p:cNvPr>
            <p:cNvSpPr txBox="1"/>
            <p:nvPr/>
          </p:nvSpPr>
          <p:spPr>
            <a:xfrm>
              <a:off x="7204074" y="3358335"/>
              <a:ext cx="29751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“clone”-</a:t>
              </a:r>
              <a:r>
                <a:rPr lang="en-US" dirty="0" err="1"/>
                <a:t>ing</a:t>
              </a:r>
              <a:r>
                <a:rPr lang="en-US" dirty="0"/>
                <a:t> the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6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1250-EB1A-E267-2F7E-7C2E841B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CC193-F8DB-DF18-ABE5-195E34B5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A computer servers in a room&#10;&#10;Description automatically generated">
            <a:extLst>
              <a:ext uri="{FF2B5EF4-FFF2-40B4-BE49-F238E27FC236}">
                <a16:creationId xmlns:a16="http://schemas.microsoft.com/office/drawing/2014/main" id="{BCA99CC2-7639-341B-7C95-E6EC70F9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36" y="1199180"/>
            <a:ext cx="5345386" cy="534538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48D6F1-A45B-3BF8-ACCD-87462A1322C2}"/>
              </a:ext>
            </a:extLst>
          </p:cNvPr>
          <p:cNvGraphicFramePr>
            <a:graphicFrameLocks noGrp="1"/>
          </p:cNvGraphicFramePr>
          <p:nvPr/>
        </p:nvGraphicFramePr>
        <p:xfrm>
          <a:off x="390145" y="2341952"/>
          <a:ext cx="6061899" cy="3141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35">
                  <a:extLst>
                    <a:ext uri="{9D8B030D-6E8A-4147-A177-3AD203B41FA5}">
                      <a16:colId xmlns:a16="http://schemas.microsoft.com/office/drawing/2014/main" val="1583945705"/>
                    </a:ext>
                  </a:extLst>
                </a:gridCol>
                <a:gridCol w="1321035">
                  <a:extLst>
                    <a:ext uri="{9D8B030D-6E8A-4147-A177-3AD203B41FA5}">
                      <a16:colId xmlns:a16="http://schemas.microsoft.com/office/drawing/2014/main" val="2092419697"/>
                    </a:ext>
                  </a:extLst>
                </a:gridCol>
                <a:gridCol w="3419829">
                  <a:extLst>
                    <a:ext uri="{9D8B030D-6E8A-4147-A177-3AD203B41FA5}">
                      <a16:colId xmlns:a16="http://schemas.microsoft.com/office/drawing/2014/main" val="4200964398"/>
                    </a:ext>
                  </a:extLst>
                </a:gridCol>
              </a:tblGrid>
              <a:tr h="829895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kern="100" dirty="0">
                          <a:effectLst/>
                        </a:rPr>
                        <a:t>1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Only for personal use 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DE9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Home space</a:t>
                      </a:r>
                      <a:b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50 GB per user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>
                    <a:solidFill>
                      <a:srgbClr val="FDE9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36875"/>
                  </a:ext>
                </a:extLst>
              </a:tr>
              <a:tr h="829895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2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Only for data processing 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Scratch space</a:t>
                      </a:r>
                      <a:br>
                        <a:rPr lang="en-CA" sz="1800" kern="100" dirty="0">
                          <a:effectLst/>
                        </a:rPr>
                      </a:br>
                      <a:r>
                        <a:rPr lang="en-CA" sz="1800" kern="100" dirty="0">
                          <a:effectLst/>
                        </a:rPr>
                        <a:t>20 TB per user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5841700"/>
                  </a:ext>
                </a:extLst>
              </a:tr>
              <a:tr h="1400052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3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NOT</a:t>
                      </a:r>
                      <a:r>
                        <a:rPr lang="en-CA" sz="2400" kern="100">
                          <a:effectLst/>
                        </a:rPr>
                        <a:t> </a:t>
                      </a:r>
                      <a:r>
                        <a:rPr lang="en-CA" sz="1800" kern="100">
                          <a:effectLst/>
                        </a:rPr>
                        <a:t>for personal use – only for shared resources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Project space</a:t>
                      </a:r>
                      <a:br>
                        <a:rPr lang="en-CA" sz="1800" kern="100" dirty="0">
                          <a:effectLst/>
                        </a:rPr>
                      </a:br>
                      <a:br>
                        <a:rPr lang="en-CA" sz="1100" kern="100" dirty="0">
                          <a:effectLst/>
                        </a:rPr>
                      </a:br>
                      <a:r>
                        <a:rPr lang="en-CA" sz="1800" kern="100" dirty="0" err="1">
                          <a:effectLst/>
                        </a:rPr>
                        <a:t>rrp-kshook</a:t>
                      </a:r>
                      <a:r>
                        <a:rPr lang="en-CA" sz="1800" kern="100" dirty="0">
                          <a:effectLst/>
                        </a:rPr>
                        <a:t>: 2.5 PB</a:t>
                      </a:r>
                    </a:p>
                    <a:p>
                      <a:pPr algn="ctr"/>
                      <a:endParaRPr lang="en-CA" sz="1050" kern="100" dirty="0">
                        <a:effectLst/>
                      </a:endParaRPr>
                    </a:p>
                    <a:p>
                      <a:pPr algn="ctr"/>
                      <a:r>
                        <a:rPr lang="en-CA" sz="1800" kern="100" dirty="0">
                          <a:effectLst/>
                        </a:rPr>
                        <a:t>rrg-mclark: 0.2 PB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329015043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90B183CD-208E-309E-5007-CED9D85B4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9526"/>
          <a:stretch/>
        </p:blipFill>
        <p:spPr>
          <a:xfrm>
            <a:off x="5626424" y="4526898"/>
            <a:ext cx="445312" cy="444676"/>
          </a:xfrm>
          <a:prstGeom prst="rect">
            <a:avLst/>
          </a:prstGeom>
        </p:spPr>
      </p:pic>
      <p:pic>
        <p:nvPicPr>
          <p:cNvPr id="8" name="Picture 7" descr="A logo of a bull&#10;&#10;Description automatically generated">
            <a:extLst>
              <a:ext uri="{FF2B5EF4-FFF2-40B4-BE49-F238E27FC236}">
                <a16:creationId xmlns:a16="http://schemas.microsoft.com/office/drawing/2014/main" id="{5EB9859F-3A06-4014-D928-D79F8BE257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96" t="13940" r="34375" b="42684"/>
          <a:stretch/>
        </p:blipFill>
        <p:spPr>
          <a:xfrm>
            <a:off x="5681976" y="5018148"/>
            <a:ext cx="334208" cy="39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8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CD11-EE11-9DA6-7D4C-2EF74915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4" y="1077239"/>
            <a:ext cx="6655036" cy="5579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Let’s set up our Python virtual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BBD0E-450B-4710-B69F-0546A608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30F17C-D2FC-CB29-BC91-1AAD00B9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computer screen with a computer monitor and a desk with books and a lamp&#10;&#10;Description automatically generated with medium confidence">
            <a:extLst>
              <a:ext uri="{FF2B5EF4-FFF2-40B4-BE49-F238E27FC236}">
                <a16:creationId xmlns:a16="http://schemas.microsoft.com/office/drawing/2014/main" id="{8F49EC2A-0B38-98B3-1C00-88DF674E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5" b="12547"/>
          <a:stretch/>
        </p:blipFill>
        <p:spPr>
          <a:xfrm>
            <a:off x="2844800" y="1635213"/>
            <a:ext cx="6502400" cy="5132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ACC4C-AAE8-F964-A286-85A780016DD7}"/>
              </a:ext>
            </a:extLst>
          </p:cNvPr>
          <p:cNvSpPr txBox="1"/>
          <p:nvPr/>
        </p:nvSpPr>
        <p:spPr>
          <a:xfrm>
            <a:off x="7765304" y="6515430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23620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7DAAAAE-5970-0734-E524-55AB9614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21" y="1077239"/>
            <a:ext cx="7772400" cy="559377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8F9EAB3-3584-331B-FAC4-293166F90847}"/>
              </a:ext>
            </a:extLst>
          </p:cNvPr>
          <p:cNvGrpSpPr/>
          <p:nvPr/>
        </p:nvGrpSpPr>
        <p:grpSpPr>
          <a:xfrm>
            <a:off x="255740" y="1964267"/>
            <a:ext cx="1886327" cy="4131733"/>
            <a:chOff x="255740" y="1964267"/>
            <a:chExt cx="1886327" cy="4131733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EEA0862-42C1-5E8F-7184-FD6C75A356B5}"/>
                </a:ext>
              </a:extLst>
            </p:cNvPr>
            <p:cNvSpPr/>
            <p:nvPr/>
          </p:nvSpPr>
          <p:spPr>
            <a:xfrm>
              <a:off x="2015067" y="1964267"/>
              <a:ext cx="127000" cy="413173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01F256-49D0-E0DC-9DA4-3EC2DCD7E7B5}"/>
                </a:ext>
              </a:extLst>
            </p:cNvPr>
            <p:cNvSpPr txBox="1"/>
            <p:nvPr/>
          </p:nvSpPr>
          <p:spPr>
            <a:xfrm>
              <a:off x="255740" y="2610128"/>
              <a:ext cx="1691593" cy="255454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Although the modules are loaded in your JupyterLab session, Terminal is a separate entity, and we must reload the modules there as well: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79E22-0A57-B87C-168B-CDE1D6BB2879}"/>
              </a:ext>
            </a:extLst>
          </p:cNvPr>
          <p:cNvGrpSpPr/>
          <p:nvPr/>
        </p:nvGrpSpPr>
        <p:grpSpPr>
          <a:xfrm>
            <a:off x="7351776" y="1546632"/>
            <a:ext cx="4385572" cy="523220"/>
            <a:chOff x="7351776" y="1783700"/>
            <a:chExt cx="4385572" cy="52322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DDADFD-34B2-5184-F7FA-98B09D4BEF0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7351776" y="1827282"/>
              <a:ext cx="3298415" cy="218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4A3A99-368E-0BE2-79E6-39F13A5FE4E2}"/>
                </a:ext>
              </a:extLst>
            </p:cNvPr>
            <p:cNvSpPr txBox="1"/>
            <p:nvPr/>
          </p:nvSpPr>
          <p:spPr>
            <a:xfrm>
              <a:off x="10650191" y="1783700"/>
              <a:ext cx="1087157" cy="523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restoring</a:t>
              </a:r>
            </a:p>
            <a:p>
              <a:pPr algn="ctr"/>
              <a:r>
                <a:rPr lang="en-US" sz="1400" dirty="0"/>
                <a:t>“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400" dirty="0"/>
                <a:t>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E00BBB-6EA2-D371-F519-6EC77F20CA99}"/>
              </a:ext>
            </a:extLst>
          </p:cNvPr>
          <p:cNvGrpSpPr/>
          <p:nvPr/>
        </p:nvGrpSpPr>
        <p:grpSpPr>
          <a:xfrm>
            <a:off x="6693408" y="1897675"/>
            <a:ext cx="4071172" cy="724218"/>
            <a:chOff x="7816061" y="1582702"/>
            <a:chExt cx="4071172" cy="72421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0E4910-3518-986A-9761-D21637A26B4B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7816061" y="1582702"/>
              <a:ext cx="2684253" cy="462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D66B6D-A525-1C92-8BF3-C0D1E3566D3D}"/>
                </a:ext>
              </a:extLst>
            </p:cNvPr>
            <p:cNvSpPr txBox="1"/>
            <p:nvPr/>
          </p:nvSpPr>
          <p:spPr>
            <a:xfrm>
              <a:off x="10500314" y="1783700"/>
              <a:ext cx="1386919" cy="523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Checking what</a:t>
              </a:r>
            </a:p>
            <a:p>
              <a:pPr algn="ctr"/>
              <a:r>
                <a:rPr lang="en-US" sz="1400" dirty="0"/>
                <a:t>has been loaded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482A9B-E8D8-5F47-D498-CF94C9A27EFC}"/>
              </a:ext>
            </a:extLst>
          </p:cNvPr>
          <p:cNvGrpSpPr/>
          <p:nvPr/>
        </p:nvGrpSpPr>
        <p:grpSpPr>
          <a:xfrm>
            <a:off x="8779933" y="2314116"/>
            <a:ext cx="3225418" cy="2435684"/>
            <a:chOff x="8779933" y="2314116"/>
            <a:chExt cx="3225418" cy="2435684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A4D1BF8-3927-C906-F696-86C12ACECEDB}"/>
                </a:ext>
              </a:extLst>
            </p:cNvPr>
            <p:cNvSpPr/>
            <p:nvPr/>
          </p:nvSpPr>
          <p:spPr>
            <a:xfrm>
              <a:off x="8779933" y="2314116"/>
              <a:ext cx="93134" cy="243568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AE643D-E82A-001A-2B67-71C803FF36FA}"/>
                </a:ext>
              </a:extLst>
            </p:cNvPr>
            <p:cNvGrpSpPr/>
            <p:nvPr/>
          </p:nvGrpSpPr>
          <p:grpSpPr>
            <a:xfrm>
              <a:off x="8873067" y="3498426"/>
              <a:ext cx="3132284" cy="523220"/>
              <a:chOff x="8746067" y="1783700"/>
              <a:chExt cx="3132284" cy="523220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FAC887D-E9E5-CEC7-5345-3D604F94189C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 flipV="1">
                <a:off x="8746067" y="1817232"/>
                <a:ext cx="1763127" cy="228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54A066-D80B-1550-FAB6-688CC04E21FE}"/>
                  </a:ext>
                </a:extLst>
              </p:cNvPr>
              <p:cNvSpPr txBox="1"/>
              <p:nvPr/>
            </p:nvSpPr>
            <p:spPr>
              <a:xfrm>
                <a:off x="10509194" y="1783700"/>
                <a:ext cx="1369157" cy="52322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Is it equal to the</a:t>
                </a:r>
              </a:p>
              <a:p>
                <a:pPr algn="ctr"/>
                <a:r>
                  <a:rPr lang="en-US" sz="1400" dirty="0"/>
                  <a:t>list on left?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55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4F5C9BE-56AC-E2BB-5FDF-44BF04DC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29" y="1076868"/>
            <a:ext cx="8032732" cy="57811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CE9BF-25FA-3905-37BA-130483D3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8C99D8-A490-978D-6548-05485355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051DB9-E318-5284-13D8-6636E8146CEB}"/>
              </a:ext>
            </a:extLst>
          </p:cNvPr>
          <p:cNvGrpSpPr/>
          <p:nvPr/>
        </p:nvGrpSpPr>
        <p:grpSpPr>
          <a:xfrm>
            <a:off x="6790944" y="5044701"/>
            <a:ext cx="5013927" cy="736431"/>
            <a:chOff x="7618029" y="1783700"/>
            <a:chExt cx="5013927" cy="73643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E72E16-9943-7F5F-DDC6-2C6ACDE92B7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7618029" y="1945283"/>
              <a:ext cx="2137562" cy="574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707A9-2F40-A2C2-3967-F10E6BC8986E}"/>
                </a:ext>
              </a:extLst>
            </p:cNvPr>
            <p:cNvSpPr txBox="1"/>
            <p:nvPr/>
          </p:nvSpPr>
          <p:spPr>
            <a:xfrm>
              <a:off x="9755591" y="1783700"/>
              <a:ext cx="2876365" cy="3231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Are we all using the same version?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E5743AC-5EBE-4F9B-A008-AC5029F9EDCD}"/>
              </a:ext>
            </a:extLst>
          </p:cNvPr>
          <p:cNvSpPr/>
          <p:nvPr/>
        </p:nvSpPr>
        <p:spPr>
          <a:xfrm>
            <a:off x="3157436" y="5863674"/>
            <a:ext cx="1243876" cy="146982"/>
          </a:xfrm>
          <a:prstGeom prst="rect">
            <a:avLst/>
          </a:prstGeom>
          <a:noFill/>
          <a:ln w="19050">
            <a:solidFill>
              <a:srgbClr val="E32726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F20A8B-2A67-ED9C-B386-57503824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56" y="1113815"/>
            <a:ext cx="7973860" cy="5738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CE9BF-25FA-3905-37BA-130483D3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8C99D8-A490-978D-6548-05485355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A13BFB-1A43-11BF-A963-975F1823BD16}"/>
              </a:ext>
            </a:extLst>
          </p:cNvPr>
          <p:cNvGrpSpPr/>
          <p:nvPr/>
        </p:nvGrpSpPr>
        <p:grpSpPr>
          <a:xfrm>
            <a:off x="953732" y="3933671"/>
            <a:ext cx="4951748" cy="2212568"/>
            <a:chOff x="9936641" y="1783700"/>
            <a:chExt cx="4951748" cy="221256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CC2BC6-B1BA-7086-A5AF-A0AC425AEDC6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2450919" y="2522364"/>
              <a:ext cx="2437470" cy="1473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A643AD-8FF3-3CD6-A1B5-9E833E9EFB7B}"/>
                </a:ext>
              </a:extLst>
            </p:cNvPr>
            <p:cNvSpPr txBox="1"/>
            <p:nvPr/>
          </p:nvSpPr>
          <p:spPr>
            <a:xfrm>
              <a:off x="9936641" y="1783700"/>
              <a:ext cx="2514278" cy="14773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Now build a Python</a:t>
              </a:r>
            </a:p>
            <a:p>
              <a:pPr algn="ctr"/>
              <a:r>
                <a:rPr lang="en-US" sz="1500" dirty="0"/>
                <a:t>Virtual Environment;</a:t>
              </a:r>
            </a:p>
            <a:p>
              <a:pPr algn="ctr"/>
              <a:r>
                <a:rPr lang="en-US" sz="1500" dirty="0"/>
                <a:t>put it under the</a:t>
              </a:r>
            </a:p>
            <a:p>
              <a:pPr algn="ctr"/>
              <a:r>
                <a:rPr lang="en-US" sz="1500" dirty="0"/>
                <a:t>“</a:t>
              </a:r>
              <a:r>
                <a:rPr lang="en-US" sz="15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virtual-</a:t>
              </a:r>
              <a:r>
                <a:rPr lang="en-US" sz="15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1500" dirty="0"/>
                <a:t>” directory,</a:t>
              </a:r>
            </a:p>
            <a:p>
              <a:pPr algn="ctr"/>
              <a:r>
                <a:rPr lang="en-US" sz="1500" dirty="0"/>
                <a:t>and call it “</a:t>
              </a:r>
              <a:r>
                <a:rPr lang="en-US" sz="15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scienv</a:t>
              </a:r>
              <a:r>
                <a:rPr lang="en-US" sz="1500" dirty="0"/>
                <a:t>” after</a:t>
              </a:r>
            </a:p>
            <a:p>
              <a:pPr algn="ctr"/>
              <a:r>
                <a:rPr lang="en-US" sz="1500" dirty="0"/>
                <a:t>switching to a “login node”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106DE7-1F59-B8E7-329B-5446FC0F9823}"/>
              </a:ext>
            </a:extLst>
          </p:cNvPr>
          <p:cNvGrpSpPr/>
          <p:nvPr/>
        </p:nvGrpSpPr>
        <p:grpSpPr>
          <a:xfrm>
            <a:off x="1646410" y="3084958"/>
            <a:ext cx="3029076" cy="3108298"/>
            <a:chOff x="10072665" y="1783700"/>
            <a:chExt cx="3029076" cy="310829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98C52D-E760-8BE5-A48E-ABB3B0AD68CF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2397340" y="2045310"/>
              <a:ext cx="704401" cy="2846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2C69-FA5A-1006-733A-BB239F6D900A}"/>
                </a:ext>
              </a:extLst>
            </p:cNvPr>
            <p:cNvSpPr txBox="1"/>
            <p:nvPr/>
          </p:nvSpPr>
          <p:spPr>
            <a:xfrm>
              <a:off x="10072665" y="1783700"/>
              <a:ext cx="2324675" cy="523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“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virtual-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1400" dirty="0"/>
                <a:t>” directory</a:t>
              </a:r>
            </a:p>
            <a:p>
              <a:pPr algn="ctr"/>
              <a:r>
                <a:rPr lang="en-US" sz="1400" dirty="0"/>
                <a:t>is in your home directory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BE493E-320C-27E3-B9CA-6E09F7B60315}"/>
              </a:ext>
            </a:extLst>
          </p:cNvPr>
          <p:cNvSpPr/>
          <p:nvPr/>
        </p:nvSpPr>
        <p:spPr>
          <a:xfrm>
            <a:off x="6278880" y="6146239"/>
            <a:ext cx="902208" cy="2157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93EDC1-D967-8334-D512-C9DDB282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40" y="1220387"/>
            <a:ext cx="7772400" cy="55937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5B096-AAC4-68BC-7166-4B65A3BA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8EF583-4A0A-1829-6C9A-9B135A4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721F8-A1CC-E326-305B-D9D423CE994F}"/>
              </a:ext>
            </a:extLst>
          </p:cNvPr>
          <p:cNvSpPr/>
          <p:nvPr/>
        </p:nvSpPr>
        <p:spPr>
          <a:xfrm>
            <a:off x="7738533" y="4772697"/>
            <a:ext cx="127000" cy="15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02CAC1-C64F-87B1-071E-536C14BD01CC}"/>
              </a:ext>
            </a:extLst>
          </p:cNvPr>
          <p:cNvGrpSpPr/>
          <p:nvPr/>
        </p:nvGrpSpPr>
        <p:grpSpPr>
          <a:xfrm>
            <a:off x="7535333" y="1485139"/>
            <a:ext cx="3386667" cy="1077218"/>
            <a:chOff x="7984067" y="1793289"/>
            <a:chExt cx="3386667" cy="107721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B55FF9-6ABD-1453-5935-3215E34B2E6D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7984067" y="2054899"/>
              <a:ext cx="1651000" cy="276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0DD527-91E9-5F33-A364-D1565139EFF5}"/>
                </a:ext>
              </a:extLst>
            </p:cNvPr>
            <p:cNvSpPr txBox="1"/>
            <p:nvPr/>
          </p:nvSpPr>
          <p:spPr>
            <a:xfrm>
              <a:off x="9635067" y="1793289"/>
              <a:ext cx="1735667" cy="10772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After creation, let’s activate the virtual environment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8880B87-24D8-0050-BD17-CEE0A62E4BA9}"/>
              </a:ext>
            </a:extLst>
          </p:cNvPr>
          <p:cNvSpPr/>
          <p:nvPr/>
        </p:nvSpPr>
        <p:spPr>
          <a:xfrm>
            <a:off x="3255432" y="1765985"/>
            <a:ext cx="2167467" cy="16441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34EB30-8064-8B5B-9474-A4841FC4867D}"/>
              </a:ext>
            </a:extLst>
          </p:cNvPr>
          <p:cNvGrpSpPr/>
          <p:nvPr/>
        </p:nvGrpSpPr>
        <p:grpSpPr>
          <a:xfrm>
            <a:off x="6007100" y="1964140"/>
            <a:ext cx="4629644" cy="2808557"/>
            <a:chOff x="6741090" y="308171"/>
            <a:chExt cx="4629644" cy="280855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F926695-4F20-E76A-0845-B60ED72B8A5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6741090" y="308171"/>
              <a:ext cx="2893977" cy="2146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8019FF-A61A-7730-580B-A3755A083DAB}"/>
                </a:ext>
              </a:extLst>
            </p:cNvPr>
            <p:cNvSpPr txBox="1"/>
            <p:nvPr/>
          </p:nvSpPr>
          <p:spPr>
            <a:xfrm>
              <a:off x="9635067" y="1793289"/>
              <a:ext cx="1735667" cy="132343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Install the packages included in the training session’s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3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B092-BB27-BC51-0612-429700FF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8261A0-483A-0148-70A1-2D799E0C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6878AB-B081-2016-E68B-242FAACDF5A6}"/>
              </a:ext>
            </a:extLst>
          </p:cNvPr>
          <p:cNvGrpSpPr/>
          <p:nvPr/>
        </p:nvGrpSpPr>
        <p:grpSpPr>
          <a:xfrm>
            <a:off x="562628" y="1231984"/>
            <a:ext cx="10172579" cy="7321173"/>
            <a:chOff x="1242594" y="1133357"/>
            <a:chExt cx="10515600" cy="7568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CA98E7-F1C5-BB44-90B3-775FAC08B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594" y="1133357"/>
              <a:ext cx="10515600" cy="756804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C405E8-B1C9-12B2-FD3A-084E85E30D4A}"/>
                </a:ext>
              </a:extLst>
            </p:cNvPr>
            <p:cNvSpPr/>
            <p:nvPr/>
          </p:nvSpPr>
          <p:spPr>
            <a:xfrm>
              <a:off x="5283200" y="24900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A03EA6-CC42-90C4-ADCA-988020A4D65A}"/>
                </a:ext>
              </a:extLst>
            </p:cNvPr>
            <p:cNvSpPr/>
            <p:nvPr/>
          </p:nvSpPr>
          <p:spPr>
            <a:xfrm>
              <a:off x="5367297" y="22614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F5-82F0-48E1-8428-143F55679FFF}"/>
                </a:ext>
              </a:extLst>
            </p:cNvPr>
            <p:cNvSpPr/>
            <p:nvPr/>
          </p:nvSpPr>
          <p:spPr>
            <a:xfrm>
              <a:off x="5535492" y="1874051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CAAD6-5573-E1D2-BE82-646C84117C7F}"/>
                </a:ext>
              </a:extLst>
            </p:cNvPr>
            <p:cNvSpPr/>
            <p:nvPr/>
          </p:nvSpPr>
          <p:spPr>
            <a:xfrm>
              <a:off x="5287255" y="1697406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50716D-3BD3-D19F-E317-12855CD2C324}"/>
                </a:ext>
              </a:extLst>
            </p:cNvPr>
            <p:cNvSpPr/>
            <p:nvPr/>
          </p:nvSpPr>
          <p:spPr>
            <a:xfrm>
              <a:off x="6995459" y="2042158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362258-F8BE-664E-52F4-826D288BC679}"/>
              </a:ext>
            </a:extLst>
          </p:cNvPr>
          <p:cNvSpPr txBox="1"/>
          <p:nvPr/>
        </p:nvSpPr>
        <p:spPr>
          <a:xfrm>
            <a:off x="5106572" y="3910818"/>
            <a:ext cx="375607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scienv</a:t>
            </a:r>
            <a:r>
              <a:rPr lang="en-US" dirty="0"/>
              <a:t>” virtual environment is now accessible through JupyterLab</a:t>
            </a:r>
          </a:p>
        </p:txBody>
      </p:sp>
    </p:spTree>
    <p:extLst>
      <p:ext uri="{BB962C8B-B14F-4D97-AF65-F5344CB8AC3E}">
        <p14:creationId xmlns:p14="http://schemas.microsoft.com/office/powerpoint/2010/main" val="37211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8888AF-C720-B74B-266F-B137DB127E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209800" y="1580747"/>
            <a:ext cx="7772400" cy="49176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D3469FC-1838-5CF9-4BC3-0F43B8EEBE12}"/>
              </a:ext>
            </a:extLst>
          </p:cNvPr>
          <p:cNvGrpSpPr/>
          <p:nvPr/>
        </p:nvGrpSpPr>
        <p:grpSpPr>
          <a:xfrm>
            <a:off x="4140495" y="2391351"/>
            <a:ext cx="3330333" cy="769441"/>
            <a:chOff x="10413963" y="2347147"/>
            <a:chExt cx="3330333" cy="7694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B4EDCB-A99F-8FEC-CCE8-1BBD85EBC97F}"/>
                </a:ext>
              </a:extLst>
            </p:cNvPr>
            <p:cNvSpPr txBox="1"/>
            <p:nvPr/>
          </p:nvSpPr>
          <p:spPr>
            <a:xfrm>
              <a:off x="10413963" y="2347147"/>
              <a:ext cx="1553630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scienv</a:t>
              </a:r>
              <a:r>
                <a:rPr lang="en-US" sz="1100" dirty="0"/>
                <a:t>” (science</a:t>
              </a:r>
            </a:p>
            <a:p>
              <a:pPr algn="ctr"/>
              <a:r>
                <a:rPr lang="en-US" sz="1100" dirty="0"/>
                <a:t>environment) kernel is</a:t>
              </a:r>
            </a:p>
            <a:p>
              <a:pPr algn="ctr"/>
              <a:r>
                <a:rPr lang="en-US" sz="1100" dirty="0"/>
                <a:t>now recognized by</a:t>
              </a:r>
            </a:p>
            <a:p>
              <a:pPr algn="ctr"/>
              <a:r>
                <a:rPr lang="en-US" sz="1100" dirty="0"/>
                <a:t>Jupyter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75F707-A975-B81C-7BAF-8247188D6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EFB35F-E20F-E865-CFEC-71FEFA9AB04B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7355BD13-55AC-A00F-0804-427FFD083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F84460-7D90-034E-64AC-BC22A296E962}"/>
              </a:ext>
            </a:extLst>
          </p:cNvPr>
          <p:cNvSpPr/>
          <p:nvPr/>
        </p:nvSpPr>
        <p:spPr>
          <a:xfrm>
            <a:off x="562628" y="2916767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mputer generated image of a grid cube&#10;&#10;Description automatically generated with medium confidence">
            <a:extLst>
              <a:ext uri="{FF2B5EF4-FFF2-40B4-BE49-F238E27FC236}">
                <a16:creationId xmlns:a16="http://schemas.microsoft.com/office/drawing/2014/main" id="{5AC8B957-DDA7-A0E6-43A0-2C5F3CE74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7000"/>
          </a:blip>
          <a:srcRect b="50242"/>
          <a:stretch/>
        </p:blipFill>
        <p:spPr>
          <a:xfrm>
            <a:off x="-16510" y="1077239"/>
            <a:ext cx="12208510" cy="6074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F1A9C-950F-4FCF-945D-F54CE0F2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Community Workflows 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9ED2-DD58-8680-4CB6-F28BAA03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9460BA-9C05-7E5D-A611-7853CB141708}"/>
              </a:ext>
            </a:extLst>
          </p:cNvPr>
          <p:cNvSpPr/>
          <p:nvPr/>
        </p:nvSpPr>
        <p:spPr>
          <a:xfrm>
            <a:off x="4378476" y="2238788"/>
            <a:ext cx="1728382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D04915-E52E-DBFB-955D-83EC37B12346}"/>
              </a:ext>
            </a:extLst>
          </p:cNvPr>
          <p:cNvSpPr/>
          <p:nvPr/>
        </p:nvSpPr>
        <p:spPr>
          <a:xfrm>
            <a:off x="470686" y="1210258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CEEB2F1-47F2-8F6E-06EE-949AE61C73BE}"/>
              </a:ext>
            </a:extLst>
          </p:cNvPr>
          <p:cNvSpPr/>
          <p:nvPr/>
        </p:nvSpPr>
        <p:spPr>
          <a:xfrm>
            <a:off x="470685" y="152253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ECMWF ERA5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5E9243-1024-AEFA-1813-A682E04626AE}"/>
              </a:ext>
            </a:extLst>
          </p:cNvPr>
          <p:cNvSpPr/>
          <p:nvPr/>
        </p:nvSpPr>
        <p:spPr>
          <a:xfrm>
            <a:off x="470686" y="1834806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ECCC RDRSv2.1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1C07B4-47A0-AE4F-4ACC-65A424D41000}"/>
              </a:ext>
            </a:extLst>
          </p:cNvPr>
          <p:cNvSpPr/>
          <p:nvPr/>
        </p:nvSpPr>
        <p:spPr>
          <a:xfrm>
            <a:off x="470686" y="214708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D59925-6DFD-F099-D4E1-A157BAAD5910}"/>
              </a:ext>
            </a:extLst>
          </p:cNvPr>
          <p:cNvSpPr/>
          <p:nvPr/>
        </p:nvSpPr>
        <p:spPr>
          <a:xfrm>
            <a:off x="470685" y="2464013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CanRCM4-WFDEI-CaPA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656FF-6870-FE63-7CB0-B67959A47809}"/>
              </a:ext>
            </a:extLst>
          </p:cNvPr>
          <p:cNvSpPr/>
          <p:nvPr/>
        </p:nvSpPr>
        <p:spPr>
          <a:xfrm>
            <a:off x="562628" y="6260433"/>
            <a:ext cx="3027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https://github.com/kasra-keshavarz/datatool</a:t>
            </a:r>
            <a:endParaRPr lang="en-US" sz="12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CFF1116-DDFF-71AE-1C27-03DC67333497}"/>
              </a:ext>
            </a:extLst>
          </p:cNvPr>
          <p:cNvSpPr/>
          <p:nvPr/>
        </p:nvSpPr>
        <p:spPr>
          <a:xfrm>
            <a:off x="2994659" y="1210257"/>
            <a:ext cx="240031" cy="2949232"/>
          </a:xfrm>
          <a:custGeom>
            <a:avLst/>
            <a:gdLst>
              <a:gd name="connsiteX0" fmla="*/ 0 w 240031"/>
              <a:gd name="connsiteY0" fmla="*/ 0 h 2949232"/>
              <a:gd name="connsiteX1" fmla="*/ 120016 w 240031"/>
              <a:gd name="connsiteY1" fmla="*/ 20002 h 2949232"/>
              <a:gd name="connsiteX2" fmla="*/ 120016 w 240031"/>
              <a:gd name="connsiteY2" fmla="*/ 526898 h 2949232"/>
              <a:gd name="connsiteX3" fmla="*/ 120016 w 240031"/>
              <a:gd name="connsiteY3" fmla="*/ 990756 h 2949232"/>
              <a:gd name="connsiteX4" fmla="*/ 120016 w 240031"/>
              <a:gd name="connsiteY4" fmla="*/ 1454614 h 2949232"/>
              <a:gd name="connsiteX5" fmla="*/ 240032 w 240031"/>
              <a:gd name="connsiteY5" fmla="*/ 1474616 h 2949232"/>
              <a:gd name="connsiteX6" fmla="*/ 120016 w 240031"/>
              <a:gd name="connsiteY6" fmla="*/ 1494618 h 2949232"/>
              <a:gd name="connsiteX7" fmla="*/ 120016 w 240031"/>
              <a:gd name="connsiteY7" fmla="*/ 2001514 h 2949232"/>
              <a:gd name="connsiteX8" fmla="*/ 120016 w 240031"/>
              <a:gd name="connsiteY8" fmla="*/ 2451026 h 2949232"/>
              <a:gd name="connsiteX9" fmla="*/ 120016 w 240031"/>
              <a:gd name="connsiteY9" fmla="*/ 2929230 h 2949232"/>
              <a:gd name="connsiteX10" fmla="*/ 0 w 240031"/>
              <a:gd name="connsiteY10" fmla="*/ 2949232 h 2949232"/>
              <a:gd name="connsiteX11" fmla="*/ 0 w 240031"/>
              <a:gd name="connsiteY11" fmla="*/ 2388878 h 2949232"/>
              <a:gd name="connsiteX12" fmla="*/ 0 w 240031"/>
              <a:gd name="connsiteY12" fmla="*/ 1799032 h 2949232"/>
              <a:gd name="connsiteX13" fmla="*/ 0 w 240031"/>
              <a:gd name="connsiteY13" fmla="*/ 1209185 h 2949232"/>
              <a:gd name="connsiteX14" fmla="*/ 0 w 240031"/>
              <a:gd name="connsiteY14" fmla="*/ 619339 h 2949232"/>
              <a:gd name="connsiteX15" fmla="*/ 0 w 240031"/>
              <a:gd name="connsiteY15" fmla="*/ 0 h 2949232"/>
              <a:gd name="connsiteX0" fmla="*/ 0 w 240031"/>
              <a:gd name="connsiteY0" fmla="*/ 0 h 2949232"/>
              <a:gd name="connsiteX1" fmla="*/ 120016 w 240031"/>
              <a:gd name="connsiteY1" fmla="*/ 20002 h 2949232"/>
              <a:gd name="connsiteX2" fmla="*/ 120016 w 240031"/>
              <a:gd name="connsiteY2" fmla="*/ 455168 h 2949232"/>
              <a:gd name="connsiteX3" fmla="*/ 120016 w 240031"/>
              <a:gd name="connsiteY3" fmla="*/ 904679 h 2949232"/>
              <a:gd name="connsiteX4" fmla="*/ 120016 w 240031"/>
              <a:gd name="connsiteY4" fmla="*/ 1454614 h 2949232"/>
              <a:gd name="connsiteX5" fmla="*/ 240032 w 240031"/>
              <a:gd name="connsiteY5" fmla="*/ 1474616 h 2949232"/>
              <a:gd name="connsiteX6" fmla="*/ 120016 w 240031"/>
              <a:gd name="connsiteY6" fmla="*/ 1494618 h 2949232"/>
              <a:gd name="connsiteX7" fmla="*/ 120016 w 240031"/>
              <a:gd name="connsiteY7" fmla="*/ 1929784 h 2949232"/>
              <a:gd name="connsiteX8" fmla="*/ 120016 w 240031"/>
              <a:gd name="connsiteY8" fmla="*/ 2364949 h 2949232"/>
              <a:gd name="connsiteX9" fmla="*/ 120016 w 240031"/>
              <a:gd name="connsiteY9" fmla="*/ 2929230 h 2949232"/>
              <a:gd name="connsiteX10" fmla="*/ 0 w 240031"/>
              <a:gd name="connsiteY10" fmla="*/ 2949232 h 294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2949232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7299" y="239059"/>
                  <a:pt x="107549" y="284621"/>
                  <a:pt x="120016" y="526898"/>
                </a:cubicBezTo>
                <a:cubicBezTo>
                  <a:pt x="132483" y="769175"/>
                  <a:pt x="135016" y="810922"/>
                  <a:pt x="120016" y="990756"/>
                </a:cubicBezTo>
                <a:cubicBezTo>
                  <a:pt x="105016" y="1170590"/>
                  <a:pt x="134400" y="1336460"/>
                  <a:pt x="120016" y="1454614"/>
                </a:cubicBezTo>
                <a:cubicBezTo>
                  <a:pt x="117528" y="1457649"/>
                  <a:pt x="176038" y="1466144"/>
                  <a:pt x="240032" y="1474616"/>
                </a:cubicBezTo>
                <a:cubicBezTo>
                  <a:pt x="172711" y="1473935"/>
                  <a:pt x="120268" y="1483160"/>
                  <a:pt x="120016" y="1494618"/>
                </a:cubicBezTo>
                <a:cubicBezTo>
                  <a:pt x="123986" y="1694634"/>
                  <a:pt x="96315" y="1763321"/>
                  <a:pt x="120016" y="2001514"/>
                </a:cubicBezTo>
                <a:cubicBezTo>
                  <a:pt x="143717" y="2239707"/>
                  <a:pt x="132908" y="2358556"/>
                  <a:pt x="120016" y="2451026"/>
                </a:cubicBezTo>
                <a:cubicBezTo>
                  <a:pt x="107124" y="2543496"/>
                  <a:pt x="114166" y="2744000"/>
                  <a:pt x="120016" y="2929230"/>
                </a:cubicBezTo>
                <a:cubicBezTo>
                  <a:pt x="126195" y="2945330"/>
                  <a:pt x="68356" y="2952318"/>
                  <a:pt x="0" y="2949232"/>
                </a:cubicBezTo>
                <a:cubicBezTo>
                  <a:pt x="15282" y="2809466"/>
                  <a:pt x="-16032" y="2643143"/>
                  <a:pt x="0" y="2388878"/>
                </a:cubicBezTo>
                <a:cubicBezTo>
                  <a:pt x="16032" y="2134613"/>
                  <a:pt x="28117" y="1979989"/>
                  <a:pt x="0" y="1799032"/>
                </a:cubicBezTo>
                <a:cubicBezTo>
                  <a:pt x="-28117" y="1618075"/>
                  <a:pt x="-8574" y="1424895"/>
                  <a:pt x="0" y="1209185"/>
                </a:cubicBezTo>
                <a:cubicBezTo>
                  <a:pt x="8574" y="993475"/>
                  <a:pt x="650" y="831584"/>
                  <a:pt x="0" y="619339"/>
                </a:cubicBezTo>
                <a:cubicBezTo>
                  <a:pt x="-650" y="407094"/>
                  <a:pt x="2716" y="236867"/>
                  <a:pt x="0" y="0"/>
                </a:cubicBezTo>
                <a:close/>
              </a:path>
              <a:path w="240031" h="2949232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30617" y="110837"/>
                  <a:pt x="114419" y="257081"/>
                  <a:pt x="120016" y="455168"/>
                </a:cubicBezTo>
                <a:cubicBezTo>
                  <a:pt x="125613" y="653255"/>
                  <a:pt x="140117" y="794961"/>
                  <a:pt x="120016" y="904679"/>
                </a:cubicBezTo>
                <a:cubicBezTo>
                  <a:pt x="99915" y="1014397"/>
                  <a:pt x="95554" y="1181350"/>
                  <a:pt x="120016" y="1454614"/>
                </a:cubicBezTo>
                <a:cubicBezTo>
                  <a:pt x="108268" y="1466287"/>
                  <a:pt x="177940" y="1482914"/>
                  <a:pt x="240032" y="1474616"/>
                </a:cubicBezTo>
                <a:cubicBezTo>
                  <a:pt x="172665" y="1475188"/>
                  <a:pt x="120355" y="1481630"/>
                  <a:pt x="120016" y="1494618"/>
                </a:cubicBezTo>
                <a:cubicBezTo>
                  <a:pt x="131334" y="1634561"/>
                  <a:pt x="102854" y="1806391"/>
                  <a:pt x="120016" y="1929784"/>
                </a:cubicBezTo>
                <a:cubicBezTo>
                  <a:pt x="137178" y="2053177"/>
                  <a:pt x="107856" y="2207474"/>
                  <a:pt x="120016" y="2364949"/>
                </a:cubicBezTo>
                <a:cubicBezTo>
                  <a:pt x="132176" y="2522424"/>
                  <a:pt x="135209" y="2731891"/>
                  <a:pt x="120016" y="2929230"/>
                </a:cubicBezTo>
                <a:cubicBezTo>
                  <a:pt x="123133" y="2950775"/>
                  <a:pt x="75446" y="2946538"/>
                  <a:pt x="0" y="2949232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1B4BB8-ACC5-2154-084A-87D6C9F8D9A1}"/>
              </a:ext>
            </a:extLst>
          </p:cNvPr>
          <p:cNvCxnSpPr>
            <a:cxnSpLocks/>
            <a:stCxn id="13" idx="1"/>
            <a:endCxn id="6" idx="1"/>
          </p:cNvCxnSpPr>
          <p:nvPr/>
        </p:nvCxnSpPr>
        <p:spPr>
          <a:xfrm>
            <a:off x="3234690" y="2684873"/>
            <a:ext cx="11437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47243-6989-E634-E5AF-F90AC5E10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3" r="31837"/>
          <a:stretch/>
        </p:blipFill>
        <p:spPr>
          <a:xfrm>
            <a:off x="6263706" y="1289258"/>
            <a:ext cx="5867269" cy="2458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9D181D-B759-0D6D-C835-2483FFDAEF7B}"/>
              </a:ext>
            </a:extLst>
          </p:cNvPr>
          <p:cNvSpPr txBox="1"/>
          <p:nvPr/>
        </p:nvSpPr>
        <p:spPr>
          <a:xfrm>
            <a:off x="470683" y="4426608"/>
            <a:ext cx="83086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Digital Alliance of Canada (formerly Compute Canada) Graham cluster,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remote GitHub repository,</a:t>
            </a:r>
          </a:p>
          <a:p>
            <a:r>
              <a:rPr lang="en-US" dirty="0"/>
              <a:t>  4. Subset any spatial and temporal extents of interest for any of the available datasets</a:t>
            </a:r>
          </a:p>
          <a:p>
            <a:r>
              <a:rPr lang="en-US" dirty="0"/>
              <a:t>      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7B5D6DA-BC49-56A5-366D-0F4B916BDE97}"/>
              </a:ext>
            </a:extLst>
          </p:cNvPr>
          <p:cNvSpPr/>
          <p:nvPr/>
        </p:nvSpPr>
        <p:spPr>
          <a:xfrm>
            <a:off x="470684" y="2774527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WFDEI-GEM-</a:t>
            </a:r>
            <a:r>
              <a:rPr lang="en-US" sz="1400" dirty="0" err="1"/>
              <a:t>CaPA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709D18-3E6D-45BD-E04A-7CB5230EFA1B}"/>
              </a:ext>
            </a:extLst>
          </p:cNvPr>
          <p:cNvSpPr txBox="1"/>
          <p:nvPr/>
        </p:nvSpPr>
        <p:spPr>
          <a:xfrm>
            <a:off x="1627340" y="3964005"/>
            <a:ext cx="1681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8041CD-A48A-F0A8-1061-DA316A79A765}"/>
              </a:ext>
            </a:extLst>
          </p:cNvPr>
          <p:cNvSpPr txBox="1"/>
          <p:nvPr/>
        </p:nvSpPr>
        <p:spPr>
          <a:xfrm>
            <a:off x="3234690" y="2261856"/>
            <a:ext cx="979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~1 PB of data</a:t>
            </a:r>
          </a:p>
          <a:p>
            <a:r>
              <a:rPr lang="en-US" sz="1100" dirty="0"/>
              <a:t>(and growing)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6A351-251A-91CB-5EA6-F8E7DA64402F}"/>
              </a:ext>
            </a:extLst>
          </p:cNvPr>
          <p:cNvSpPr/>
          <p:nvPr/>
        </p:nvSpPr>
        <p:spPr>
          <a:xfrm>
            <a:off x="470684" y="309146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AMES GDDP-CMIP6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7D368B-FA85-75D9-ADD9-F7D702DA9E71}"/>
              </a:ext>
            </a:extLst>
          </p:cNvPr>
          <p:cNvSpPr/>
          <p:nvPr/>
        </p:nvSpPr>
        <p:spPr>
          <a:xfrm>
            <a:off x="470683" y="3405494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Ouranos ESPO-G6-R2 RDRSv2.1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58A04F4-10DB-00BA-1F51-2489BDA23328}"/>
              </a:ext>
            </a:extLst>
          </p:cNvPr>
          <p:cNvSpPr/>
          <p:nvPr/>
        </p:nvSpPr>
        <p:spPr>
          <a:xfrm>
            <a:off x="470683" y="371337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Ouranos CRCM5-CMPI6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8B7A3-FE13-DA2A-8063-66C8386657C8}"/>
              </a:ext>
            </a:extLst>
          </p:cNvPr>
          <p:cNvSpPr txBox="1"/>
          <p:nvPr/>
        </p:nvSpPr>
        <p:spPr>
          <a:xfrm>
            <a:off x="10646980" y="6588629"/>
            <a:ext cx="167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DALL-E generate image</a:t>
            </a:r>
          </a:p>
        </p:txBody>
      </p:sp>
    </p:spTree>
    <p:extLst>
      <p:ext uri="{BB962C8B-B14F-4D97-AF65-F5344CB8AC3E}">
        <p14:creationId xmlns:p14="http://schemas.microsoft.com/office/powerpoint/2010/main" val="63850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canada with different colors&#10;&#10;Description automatically generated">
            <a:extLst>
              <a:ext uri="{FF2B5EF4-FFF2-40B4-BE49-F238E27FC236}">
                <a16:creationId xmlns:a16="http://schemas.microsoft.com/office/drawing/2014/main" id="{DE18EE65-0CEF-BDE4-92D9-5AAD3FBB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22572" b="19617"/>
          <a:stretch/>
        </p:blipFill>
        <p:spPr>
          <a:xfrm>
            <a:off x="0" y="1086250"/>
            <a:ext cx="12208510" cy="7057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6B3DE-7925-7776-2697-C689CCEE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Community Workflows 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432A-0F9F-8AB6-7530-5096D707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EC0206-6707-C68F-F1E6-7C74135CFE38}"/>
              </a:ext>
            </a:extLst>
          </p:cNvPr>
          <p:cNvSpPr/>
          <p:nvPr/>
        </p:nvSpPr>
        <p:spPr>
          <a:xfrm>
            <a:off x="3697586" y="2384542"/>
            <a:ext cx="2617507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889292-A7D1-3551-96B6-810725F94436}"/>
              </a:ext>
            </a:extLst>
          </p:cNvPr>
          <p:cNvSpPr/>
          <p:nvPr/>
        </p:nvSpPr>
        <p:spPr>
          <a:xfrm>
            <a:off x="470686" y="1205442"/>
            <a:ext cx="2421103" cy="3911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MERIT-Hydro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F5D72B-B60D-2A35-3DF0-FE3924BE44FA}"/>
              </a:ext>
            </a:extLst>
          </p:cNvPr>
          <p:cNvSpPr/>
          <p:nvPr/>
        </p:nvSpPr>
        <p:spPr>
          <a:xfrm>
            <a:off x="470686" y="1660413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Soil Grids V1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6134F57-E992-7B54-B8D7-111CB0CA552B}"/>
              </a:ext>
            </a:extLst>
          </p:cNvPr>
          <p:cNvSpPr/>
          <p:nvPr/>
        </p:nvSpPr>
        <p:spPr>
          <a:xfrm>
            <a:off x="470686" y="213926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MODIS Land Cover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3B73B-CE61-EAD5-47A7-2C3CBCA59F42}"/>
              </a:ext>
            </a:extLst>
          </p:cNvPr>
          <p:cNvSpPr/>
          <p:nvPr/>
        </p:nvSpPr>
        <p:spPr>
          <a:xfrm>
            <a:off x="562628" y="6108136"/>
            <a:ext cx="29170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https://github.com/kasra-keshavarz/gistool</a:t>
            </a:r>
            <a:r>
              <a:rPr lang="en-US" sz="1200" dirty="0"/>
              <a:t>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325A971-09C0-27F0-C548-13E0C47C809B}"/>
              </a:ext>
            </a:extLst>
          </p:cNvPr>
          <p:cNvSpPr/>
          <p:nvPr/>
        </p:nvSpPr>
        <p:spPr>
          <a:xfrm>
            <a:off x="2994659" y="1210258"/>
            <a:ext cx="240031" cy="3250368"/>
          </a:xfrm>
          <a:custGeom>
            <a:avLst/>
            <a:gdLst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80099 h 3250368"/>
              <a:gd name="connsiteX3" fmla="*/ 120016 w 240031"/>
              <a:gd name="connsiteY3" fmla="*/ 109264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205283 h 3250368"/>
              <a:gd name="connsiteX8" fmla="*/ 120016 w 240031"/>
              <a:gd name="connsiteY8" fmla="*/ 2701973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  <a:gd name="connsiteX11" fmla="*/ 0 w 240031"/>
              <a:gd name="connsiteY11" fmla="*/ 2632798 h 3250368"/>
              <a:gd name="connsiteX12" fmla="*/ 0 w 240031"/>
              <a:gd name="connsiteY12" fmla="*/ 1982724 h 3250368"/>
              <a:gd name="connsiteX13" fmla="*/ 0 w 240031"/>
              <a:gd name="connsiteY13" fmla="*/ 1332651 h 3250368"/>
              <a:gd name="connsiteX14" fmla="*/ 0 w 240031"/>
              <a:gd name="connsiteY14" fmla="*/ 682577 h 3250368"/>
              <a:gd name="connsiteX15" fmla="*/ 0 w 240031"/>
              <a:gd name="connsiteY15" fmla="*/ 0 h 3250368"/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00840 h 3250368"/>
              <a:gd name="connsiteX3" fmla="*/ 120016 w 240031"/>
              <a:gd name="connsiteY3" fmla="*/ 99753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126024 h 3250368"/>
              <a:gd name="connsiteX8" fmla="*/ 120016 w 240031"/>
              <a:gd name="connsiteY8" fmla="*/ 2606862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1EBEF7-4E22-FACA-D9BB-66AAA0A693CB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flipV="1">
            <a:off x="3234690" y="2830627"/>
            <a:ext cx="462896" cy="4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4CE922-F98F-59C3-636F-023333E23529}"/>
              </a:ext>
            </a:extLst>
          </p:cNvPr>
          <p:cNvSpPr txBox="1"/>
          <p:nvPr/>
        </p:nvSpPr>
        <p:spPr>
          <a:xfrm>
            <a:off x="470686" y="4376941"/>
            <a:ext cx="86898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Digital Alliance of Canada (formerly Compute Canada) Graham cluster,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repository,</a:t>
            </a:r>
          </a:p>
          <a:p>
            <a:r>
              <a:rPr lang="en-US" dirty="0"/>
              <a:t>  4. Subset and/or implement zonal statistics for any spatial and temporal extents of interest</a:t>
            </a:r>
          </a:p>
          <a:p>
            <a:r>
              <a:rPr lang="en-US" dirty="0"/>
              <a:t>      for any of the included datasets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27C6E88-4583-F3CB-EFA7-E9B48E99ADAC}"/>
              </a:ext>
            </a:extLst>
          </p:cNvPr>
          <p:cNvSpPr/>
          <p:nvPr/>
        </p:nvSpPr>
        <p:spPr>
          <a:xfrm rot="10800000">
            <a:off x="7018414" y="1205442"/>
            <a:ext cx="240031" cy="3250368"/>
          </a:xfrm>
          <a:custGeom>
            <a:avLst/>
            <a:gdLst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80099 h 3250368"/>
              <a:gd name="connsiteX3" fmla="*/ 120016 w 240031"/>
              <a:gd name="connsiteY3" fmla="*/ 109264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205283 h 3250368"/>
              <a:gd name="connsiteX8" fmla="*/ 120016 w 240031"/>
              <a:gd name="connsiteY8" fmla="*/ 2701973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  <a:gd name="connsiteX11" fmla="*/ 0 w 240031"/>
              <a:gd name="connsiteY11" fmla="*/ 2632798 h 3250368"/>
              <a:gd name="connsiteX12" fmla="*/ 0 w 240031"/>
              <a:gd name="connsiteY12" fmla="*/ 1982724 h 3250368"/>
              <a:gd name="connsiteX13" fmla="*/ 0 w 240031"/>
              <a:gd name="connsiteY13" fmla="*/ 1332651 h 3250368"/>
              <a:gd name="connsiteX14" fmla="*/ 0 w 240031"/>
              <a:gd name="connsiteY14" fmla="*/ 682577 h 3250368"/>
              <a:gd name="connsiteX15" fmla="*/ 0 w 240031"/>
              <a:gd name="connsiteY15" fmla="*/ 0 h 3250368"/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00840 h 3250368"/>
              <a:gd name="connsiteX3" fmla="*/ 120016 w 240031"/>
              <a:gd name="connsiteY3" fmla="*/ 99753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126024 h 3250368"/>
              <a:gd name="connsiteX8" fmla="*/ 120016 w 240031"/>
              <a:gd name="connsiteY8" fmla="*/ 2606862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97D1BF-D521-2D3E-56D0-DF35C1D13261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6315093" y="2830626"/>
            <a:ext cx="70332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9D6A6E-1E12-54AB-308C-7AC35699B415}"/>
              </a:ext>
            </a:extLst>
          </p:cNvPr>
          <p:cNvSpPr txBox="1"/>
          <p:nvPr/>
        </p:nvSpPr>
        <p:spPr>
          <a:xfrm>
            <a:off x="7258445" y="1136131"/>
            <a:ext cx="3769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Subsetting</a:t>
            </a:r>
            <a:r>
              <a:rPr lang="en-US" sz="2400" dirty="0"/>
              <a:t> Geo-spatial data in </a:t>
            </a:r>
            <a:r>
              <a:rPr lang="en-US" sz="2400" dirty="0" err="1"/>
              <a:t>GeoTIFF</a:t>
            </a:r>
            <a:r>
              <a:rPr lang="en-US" sz="2400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Implementing Zonal Statistics for ESRI Shapefiles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Calculating Slope &amp; Aspect [in progress]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HRUs discretization in any spatial scale [in progress]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8F40D2-1E52-740A-9CC6-23D2559BEF05}"/>
              </a:ext>
            </a:extLst>
          </p:cNvPr>
          <p:cNvSpPr/>
          <p:nvPr/>
        </p:nvSpPr>
        <p:spPr>
          <a:xfrm>
            <a:off x="470686" y="2592532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Landsat NALCMS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2D3C24-1879-989A-8666-3EB2EEAA6ADE}"/>
              </a:ext>
            </a:extLst>
          </p:cNvPr>
          <p:cNvSpPr/>
          <p:nvPr/>
        </p:nvSpPr>
        <p:spPr>
          <a:xfrm>
            <a:off x="470686" y="304268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Depth to bedrock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17F68-3DBA-4674-437F-50E81FF4E791}"/>
              </a:ext>
            </a:extLst>
          </p:cNvPr>
          <p:cNvSpPr/>
          <p:nvPr/>
        </p:nvSpPr>
        <p:spPr>
          <a:xfrm>
            <a:off x="470686" y="3515224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Global Soil Dataset (GSDE)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492023-85F4-3940-74C4-6EF8738C2D2D}"/>
              </a:ext>
            </a:extLst>
          </p:cNvPr>
          <p:cNvSpPr txBox="1"/>
          <p:nvPr/>
        </p:nvSpPr>
        <p:spPr>
          <a:xfrm>
            <a:off x="1571271" y="3929411"/>
            <a:ext cx="2199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097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  <a:endParaRPr lang="en-US" sz="100" dirty="0"/>
          </a:p>
          <a:p>
            <a:pPr marL="0" indent="0">
              <a:buNone/>
            </a:pPr>
            <a:endParaRPr lang="en-US" sz="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F84460-7D90-034E-64AC-BC22A296E962}"/>
              </a:ext>
            </a:extLst>
          </p:cNvPr>
          <p:cNvSpPr/>
          <p:nvPr/>
        </p:nvSpPr>
        <p:spPr>
          <a:xfrm>
            <a:off x="562628" y="1409700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8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004AB-CF16-C4C7-B279-D9CADE0D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E6713-4932-AB21-A5AD-8754EE5FE2DF}"/>
              </a:ext>
            </a:extLst>
          </p:cNvPr>
          <p:cNvSpPr/>
          <p:nvPr/>
        </p:nvSpPr>
        <p:spPr>
          <a:xfrm>
            <a:off x="562628" y="6108136"/>
            <a:ext cx="338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https://github.com/ShervanGharari/EASYMORE.git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1B7AA-3616-1BBB-3A40-B673E68D10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842"/>
            <a:ext cx="6167044" cy="44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27B65-DD10-B36B-C4E5-DC2D375560B7}"/>
              </a:ext>
            </a:extLst>
          </p:cNvPr>
          <p:cNvSpPr txBox="1"/>
          <p:nvPr/>
        </p:nvSpPr>
        <p:spPr>
          <a:xfrm>
            <a:off x="7597047" y="5184806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Command Line Interface (CLI)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Python Library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6AC18F-D900-D758-15DE-3D34DB5B70B4}"/>
              </a:ext>
            </a:extLst>
          </p:cNvPr>
          <p:cNvGrpSpPr/>
          <p:nvPr/>
        </p:nvGrpSpPr>
        <p:grpSpPr>
          <a:xfrm>
            <a:off x="6287665" y="1693091"/>
            <a:ext cx="5650723" cy="3397324"/>
            <a:chOff x="6287665" y="1693091"/>
            <a:chExt cx="5650723" cy="33973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69E50E-99E1-8BAA-65C8-9B812AAF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7665" y="1693091"/>
              <a:ext cx="5650723" cy="33973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262536-2D4A-D6C9-4DB8-DCB412D28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26" t="94373" r="53010" b="-1157"/>
            <a:stretch/>
          </p:blipFill>
          <p:spPr>
            <a:xfrm>
              <a:off x="7801582" y="1734205"/>
              <a:ext cx="1060315" cy="230477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378BD0A-D02D-FEF6-A503-2BF15CEE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Introducing Community Workflows &amp; Tools</a:t>
            </a:r>
          </a:p>
        </p:txBody>
      </p:sp>
    </p:spTree>
    <p:extLst>
      <p:ext uri="{BB962C8B-B14F-4D97-AF65-F5344CB8AC3E}">
        <p14:creationId xmlns:p14="http://schemas.microsoft.com/office/powerpoint/2010/main" val="4890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  <a:endParaRPr lang="en-US" sz="800" dirty="0"/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F84460-7D90-034E-64AC-BC22A296E962}"/>
              </a:ext>
            </a:extLst>
          </p:cNvPr>
          <p:cNvSpPr/>
          <p:nvPr/>
        </p:nvSpPr>
        <p:spPr>
          <a:xfrm>
            <a:off x="562628" y="3704168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a river&#10;&#10;Description automatically generated">
            <a:extLst>
              <a:ext uri="{FF2B5EF4-FFF2-40B4-BE49-F238E27FC236}">
                <a16:creationId xmlns:a16="http://schemas.microsoft.com/office/drawing/2014/main" id="{E445480B-0B99-091C-673F-13AA2DD78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526" y="1402822"/>
            <a:ext cx="5637963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DFD42-8F64-5260-D4B3-896BA4FE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657634-CA93-E519-7A23-1A92B5F1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6824-4655-FB3E-52F2-D8B02163D68C}"/>
              </a:ext>
            </a:extLst>
          </p:cNvPr>
          <p:cNvSpPr txBox="1"/>
          <p:nvPr/>
        </p:nvSpPr>
        <p:spPr>
          <a:xfrm>
            <a:off x="7393736" y="2116551"/>
            <a:ext cx="4583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instructions are available on this presentation's repository:</a:t>
            </a:r>
          </a:p>
          <a:p>
            <a:pPr algn="ctr"/>
            <a:endParaRPr lang="en-US" sz="2800" dirty="0"/>
          </a:p>
          <a:p>
            <a:pPr algn="ctr"/>
            <a:r>
              <a:rPr lang="en-US" sz="2400" dirty="0">
                <a:hlinkClick r:id="rId4"/>
              </a:rPr>
              <a:t>https://github.com/kasra-keshavarz/community-modelling-workflow-training</a:t>
            </a:r>
            <a:r>
              <a:rPr lang="en-US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D229F-0795-16EC-4345-25B19837A676}"/>
              </a:ext>
            </a:extLst>
          </p:cNvPr>
          <p:cNvSpPr txBox="1"/>
          <p:nvPr/>
        </p:nvSpPr>
        <p:spPr>
          <a:xfrm>
            <a:off x="1755773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9F2B-6CE2-CA2F-C110-FDC1494A1583}"/>
              </a:ext>
            </a:extLst>
          </p:cNvPr>
          <p:cNvSpPr txBox="1"/>
          <p:nvPr/>
        </p:nvSpPr>
        <p:spPr>
          <a:xfrm>
            <a:off x="553506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C897A2-6C1D-9A04-9125-D70A8A70258F}"/>
              </a:ext>
            </a:extLst>
          </p:cNvPr>
          <p:cNvSpPr/>
          <p:nvPr/>
        </p:nvSpPr>
        <p:spPr>
          <a:xfrm>
            <a:off x="6002865" y="4461930"/>
            <a:ext cx="110066" cy="1185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06CF4-78CD-0592-DB12-1013B56A1FB3}"/>
              </a:ext>
            </a:extLst>
          </p:cNvPr>
          <p:cNvSpPr txBox="1"/>
          <p:nvPr/>
        </p:nvSpPr>
        <p:spPr>
          <a:xfrm>
            <a:off x="6036731" y="4344999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Banff</a:t>
            </a:r>
          </a:p>
        </p:txBody>
      </p:sp>
    </p:spTree>
    <p:extLst>
      <p:ext uri="{BB962C8B-B14F-4D97-AF65-F5344CB8AC3E}">
        <p14:creationId xmlns:p14="http://schemas.microsoft.com/office/powerpoint/2010/main" val="996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drawing a map on a computer&#10;&#10;Description automatically generated">
            <a:extLst>
              <a:ext uri="{FF2B5EF4-FFF2-40B4-BE49-F238E27FC236}">
                <a16:creationId xmlns:a16="http://schemas.microsoft.com/office/drawing/2014/main" id="{87BD0B25-019F-D897-6B2D-6766798D9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7079" b="31762"/>
          <a:stretch/>
        </p:blipFill>
        <p:spPr>
          <a:xfrm>
            <a:off x="0" y="1077239"/>
            <a:ext cx="12192000" cy="745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2993103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First step is to extract a geospatial fabric</a:t>
            </a:r>
          </a:p>
          <a:p>
            <a:pPr marL="0" indent="0" algn="ctr">
              <a:buNone/>
            </a:pPr>
            <a:r>
              <a:rPr lang="en-US" dirty="0"/>
              <a:t>for the area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5C24-6AFB-BEEC-5719-DD38F8BEC52D}"/>
              </a:ext>
            </a:extLst>
          </p:cNvPr>
          <p:cNvSpPr txBox="1"/>
          <p:nvPr/>
        </p:nvSpPr>
        <p:spPr>
          <a:xfrm>
            <a:off x="10630424" y="6637350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8293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59EAEE0C-2204-2117-8857-194D598FE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643" y="1667836"/>
            <a:ext cx="7915606" cy="444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7B0CC-4222-3A2F-D5CD-836AF6F781B9}"/>
              </a:ext>
            </a:extLst>
          </p:cNvPr>
          <p:cNvSpPr txBox="1"/>
          <p:nvPr/>
        </p:nvSpPr>
        <p:spPr>
          <a:xfrm>
            <a:off x="4164330" y="1206171"/>
            <a:ext cx="38633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information is provided through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D8361-F921-5B2A-0193-50769972BD54}"/>
              </a:ext>
            </a:extLst>
          </p:cNvPr>
          <p:cNvSpPr txBox="1"/>
          <p:nvPr/>
        </p:nvSpPr>
        <p:spPr>
          <a:xfrm>
            <a:off x="8141329" y="1206171"/>
            <a:ext cx="3863340" cy="2800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drainage area threshold for channels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Corrected/refined basin/region definitions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Below 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non-channelized areas along the coast or some endorheic areas (incomplete catchments or hillslopes) excluded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~2.94 million river reaches (unit catchments)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83C11-DBB7-4901-A2D0-5D629B4DA781}"/>
              </a:ext>
            </a:extLst>
          </p:cNvPr>
          <p:cNvSpPr txBox="1"/>
          <p:nvPr/>
        </p:nvSpPr>
        <p:spPr>
          <a:xfrm>
            <a:off x="255740" y="4402727"/>
            <a:ext cx="3863340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River network: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Downstream segment IDs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NextDownID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Slope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Length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lengthkm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up1-4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drainage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B7F2C-B002-6FEE-488D-47964A34069E}"/>
              </a:ext>
            </a:extLst>
          </p:cNvPr>
          <p:cNvSpPr txBox="1"/>
          <p:nvPr/>
        </p:nvSpPr>
        <p:spPr>
          <a:xfrm>
            <a:off x="810121" y="6410006"/>
            <a:ext cx="46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sz="1000" dirty="0"/>
              <a:t> webpage: </a:t>
            </a:r>
            <a:r>
              <a:rPr lang="en-US" sz="1000" dirty="0">
                <a:hlinkClick r:id="rId3"/>
              </a:rPr>
              <a:t>https://www.reachhydro.org/home/params/merit-basins</a:t>
            </a:r>
            <a:r>
              <a:rPr lang="en-US" sz="1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3E06F7-B725-F9DC-3288-A176323D527C}"/>
              </a:ext>
            </a:extLst>
          </p:cNvPr>
          <p:cNvSpPr txBox="1"/>
          <p:nvPr/>
        </p:nvSpPr>
        <p:spPr>
          <a:xfrm>
            <a:off x="4275220" y="4402727"/>
            <a:ext cx="386334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Subbasins: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Identical subbasin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geometries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7B101-F1CE-17E6-687C-5E8766D0028F}"/>
              </a:ext>
            </a:extLst>
          </p:cNvPr>
          <p:cNvSpPr txBox="1"/>
          <p:nvPr/>
        </p:nvSpPr>
        <p:spPr>
          <a:xfrm>
            <a:off x="8328660" y="4402727"/>
            <a:ext cx="3863340" cy="7848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Non-contributing areas: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geometries</a:t>
            </a:r>
          </a:p>
        </p:txBody>
      </p:sp>
    </p:spTree>
    <p:extLst>
      <p:ext uri="{BB962C8B-B14F-4D97-AF65-F5344CB8AC3E}">
        <p14:creationId xmlns:p14="http://schemas.microsoft.com/office/powerpoint/2010/main" val="376001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Content Placeholder 5" descr="A map of a river&#10;&#10;Description automatically generated">
            <a:extLst>
              <a:ext uri="{FF2B5EF4-FFF2-40B4-BE49-F238E27FC236}">
                <a16:creationId xmlns:a16="http://schemas.microsoft.com/office/drawing/2014/main" id="{CD81793B-16BE-1F8C-EC51-AE9A5C50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05" y="1402822"/>
            <a:ext cx="5637963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8CE74-9D0D-F151-B113-EC7CB041C0EA}"/>
              </a:ext>
            </a:extLst>
          </p:cNvPr>
          <p:cNvSpPr txBox="1"/>
          <p:nvPr/>
        </p:nvSpPr>
        <p:spPr>
          <a:xfrm>
            <a:off x="4164330" y="1206171"/>
            <a:ext cx="38633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typical information we usually need from a hydrography dataset for vector-based hydrological modelling?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1D8B6A-1A63-84F6-02E2-2812CD64C794}"/>
              </a:ext>
            </a:extLst>
          </p:cNvPr>
          <p:cNvGrpSpPr/>
          <p:nvPr/>
        </p:nvGrpSpPr>
        <p:grpSpPr>
          <a:xfrm>
            <a:off x="6827520" y="1200676"/>
            <a:ext cx="5141161" cy="2994134"/>
            <a:chOff x="6827520" y="1200676"/>
            <a:chExt cx="5141161" cy="2994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2320F-BC48-84AB-0305-A1D9AF36597B}"/>
                </a:ext>
              </a:extLst>
            </p:cNvPr>
            <p:cNvSpPr txBox="1"/>
            <p:nvPr/>
          </p:nvSpPr>
          <p:spPr>
            <a:xfrm>
              <a:off x="6827520" y="2522109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River network: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9EA2A33-3D6E-BC27-D06B-C30EF346C9BA}"/>
                </a:ext>
              </a:extLst>
            </p:cNvPr>
            <p:cNvSpPr/>
            <p:nvPr/>
          </p:nvSpPr>
          <p:spPr>
            <a:xfrm>
              <a:off x="8481060" y="1200676"/>
              <a:ext cx="217170" cy="29941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AD7D-EB25-7A87-0637-2007FF1D5B5E}"/>
                </a:ext>
              </a:extLst>
            </p:cNvPr>
            <p:cNvSpPr txBox="1"/>
            <p:nvPr/>
          </p:nvSpPr>
          <p:spPr>
            <a:xfrm>
              <a:off x="8698230" y="1200676"/>
              <a:ext cx="327045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River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Immediate downstream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Length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Depending on your routing scheme you may need: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Slope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Width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9C66F62-5BF1-ED16-F1DF-B6B0AFB9519C}"/>
              </a:ext>
            </a:extLst>
          </p:cNvPr>
          <p:cNvSpPr txBox="1"/>
          <p:nvPr/>
        </p:nvSpPr>
        <p:spPr>
          <a:xfrm>
            <a:off x="4670591" y="2156424"/>
            <a:ext cx="28508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Good read: </a:t>
            </a:r>
            <a:r>
              <a:rPr lang="en-US" sz="1200" dirty="0">
                <a:hlinkClick r:id="rId4"/>
              </a:rPr>
              <a:t>http://switchfromshapefile.org</a:t>
            </a:r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FA93B9-1F9F-CFEF-11D5-50A2687AC4AB}"/>
              </a:ext>
            </a:extLst>
          </p:cNvPr>
          <p:cNvGrpSpPr/>
          <p:nvPr/>
        </p:nvGrpSpPr>
        <p:grpSpPr>
          <a:xfrm>
            <a:off x="6827520" y="4393860"/>
            <a:ext cx="4869557" cy="2031325"/>
            <a:chOff x="6827520" y="4393860"/>
            <a:chExt cx="4869557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C821A6-FE2C-8AEC-380F-A9FCB244C100}"/>
                </a:ext>
              </a:extLst>
            </p:cNvPr>
            <p:cNvSpPr txBox="1"/>
            <p:nvPr/>
          </p:nvSpPr>
          <p:spPr>
            <a:xfrm>
              <a:off x="6827520" y="5204836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Subbasins: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B3D70AD-BC6E-28F8-1119-592D2BC030DD}"/>
                </a:ext>
              </a:extLst>
            </p:cNvPr>
            <p:cNvSpPr/>
            <p:nvPr/>
          </p:nvSpPr>
          <p:spPr>
            <a:xfrm>
              <a:off x="8481060" y="4393860"/>
              <a:ext cx="217170" cy="196814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A5FAC1-35CC-864B-C691-5CAC5C7217EC}"/>
                </a:ext>
              </a:extLst>
            </p:cNvPr>
            <p:cNvSpPr txBox="1"/>
            <p:nvPr/>
          </p:nvSpPr>
          <p:spPr>
            <a:xfrm>
              <a:off x="8698230" y="4393860"/>
              <a:ext cx="299884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Correspondence Mapping Table between Subbasin and River Segment IDs (could be identical value)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Area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1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Content Placeholder 5" descr="A map of a river&#10;&#10;Description automatically generated">
            <a:extLst>
              <a:ext uri="{FF2B5EF4-FFF2-40B4-BE49-F238E27FC236}">
                <a16:creationId xmlns:a16="http://schemas.microsoft.com/office/drawing/2014/main" id="{CD81793B-16BE-1F8C-EC51-AE9A5C50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05" y="1402822"/>
            <a:ext cx="5637963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33DCB-6B5D-F7DF-40D8-E74D0E96D6F6}"/>
              </a:ext>
            </a:extLst>
          </p:cNvPr>
          <p:cNvGrpSpPr/>
          <p:nvPr/>
        </p:nvGrpSpPr>
        <p:grpSpPr>
          <a:xfrm>
            <a:off x="4097922" y="1385476"/>
            <a:ext cx="4015970" cy="744041"/>
            <a:chOff x="4097922" y="1385476"/>
            <a:chExt cx="4015970" cy="7440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28CE74-9D0D-F151-B113-EC7CB041C0EA}"/>
                </a:ext>
              </a:extLst>
            </p:cNvPr>
            <p:cNvSpPr txBox="1"/>
            <p:nvPr/>
          </p:nvSpPr>
          <p:spPr>
            <a:xfrm>
              <a:off x="4164330" y="1385476"/>
              <a:ext cx="38633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How does </a:t>
              </a:r>
              <a:r>
                <a:rPr lang="en-US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dirty="0"/>
                <a:t> help us?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C66F62-5BF1-ED16-F1DF-B6B0AFB9519C}"/>
                </a:ext>
              </a:extLst>
            </p:cNvPr>
            <p:cNvSpPr txBox="1"/>
            <p:nvPr/>
          </p:nvSpPr>
          <p:spPr>
            <a:xfrm>
              <a:off x="4097922" y="1852518"/>
              <a:ext cx="40159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Hydrant’s documentation: </a:t>
              </a:r>
              <a:r>
                <a:rPr lang="en-US" sz="1200" dirty="0">
                  <a:hlinkClick r:id="rId4"/>
                </a:rPr>
                <a:t>https://hydrantpy.readthedocs.org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0D11B8-549E-ACFC-A14A-5B7EB5B34095}"/>
              </a:ext>
            </a:extLst>
          </p:cNvPr>
          <p:cNvSpPr txBox="1"/>
          <p:nvPr/>
        </p:nvSpPr>
        <p:spPr>
          <a:xfrm>
            <a:off x="6416805" y="2401531"/>
            <a:ext cx="511520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subsets of hydrography datasets given a point or a boundary area,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Hydrant is data-agnostic; if the input hydrography is valid and standard, you can use </a:t>
            </a:r>
            <a:r>
              <a:rPr lang="en-US" sz="16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</a:t>
            </a:r>
            <a:r>
              <a:rPr lang="en-US" sz="16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Common sanity checks for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water going upstream?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 cycle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Aggregation methods to dissolve elements of hydrography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Knowledge extraction: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is the longest branch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upstream segment of a certain point in the river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downstream segments of a river segment?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Strahler order of river segment?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C56909-7AA9-6FC3-D41E-56B203822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1626" y="1265363"/>
            <a:ext cx="3638358" cy="804946"/>
          </a:xfrm>
          <a:prstGeom prst="rect">
            <a:avLst/>
          </a:prstGeom>
        </p:spPr>
      </p:pic>
      <p:pic>
        <p:nvPicPr>
          <p:cNvPr id="22" name="Picture 21" descr="A collection of colorful fire hydrant logos&#10;&#10;Description automatically generated">
            <a:extLst>
              <a:ext uri="{FF2B5EF4-FFF2-40B4-BE49-F238E27FC236}">
                <a16:creationId xmlns:a16="http://schemas.microsoft.com/office/drawing/2014/main" id="{3BAD65B7-3A78-E705-3AB6-4A005B811B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200" t="4960" r="1799" b="66649"/>
          <a:stretch/>
        </p:blipFill>
        <p:spPr>
          <a:xfrm>
            <a:off x="140437" y="3860947"/>
            <a:ext cx="1690777" cy="18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4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66F169-81C2-6D0C-0184-EF4A2AD1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79" y="1117652"/>
            <a:ext cx="7954242" cy="5724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B334C-A35A-60FF-118D-2191356BBD45}"/>
              </a:ext>
            </a:extLst>
          </p:cNvPr>
          <p:cNvSpPr/>
          <p:nvPr/>
        </p:nvSpPr>
        <p:spPr>
          <a:xfrm>
            <a:off x="2489982" y="2039815"/>
            <a:ext cx="2447778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551FD-F6A8-D002-B583-B0E57234AA90}"/>
              </a:ext>
            </a:extLst>
          </p:cNvPr>
          <p:cNvGrpSpPr/>
          <p:nvPr/>
        </p:nvGrpSpPr>
        <p:grpSpPr>
          <a:xfrm>
            <a:off x="255740" y="1617785"/>
            <a:ext cx="1863139" cy="2026585"/>
            <a:chOff x="255740" y="1617785"/>
            <a:chExt cx="1863139" cy="202658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F64A8B-428A-A12E-A00F-D75C764681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091507" y="1617785"/>
              <a:ext cx="1027372" cy="1103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A1422-D4D3-47D3-6B29-910F9A2A7F9F}"/>
                </a:ext>
              </a:extLst>
            </p:cNvPr>
            <p:cNvSpPr txBox="1"/>
            <p:nvPr/>
          </p:nvSpPr>
          <p:spPr>
            <a:xfrm>
              <a:off x="255740" y="2721040"/>
              <a:ext cx="1671534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Navigate using JupyterLab file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0FD8-B416-E426-3E15-5800167F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Community Hydrological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A2304-7B6C-870E-8C25-F364138F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55084-F550-0638-A561-51F4831B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485069"/>
            <a:ext cx="8098652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BBFA7-FC90-0781-5360-3EF3809557B9}"/>
              </a:ext>
            </a:extLst>
          </p:cNvPr>
          <p:cNvSpPr txBox="1"/>
          <p:nvPr/>
        </p:nvSpPr>
        <p:spPr>
          <a:xfrm>
            <a:off x="474134" y="5796771"/>
            <a:ext cx="8187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Knoben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W. J. M., Clark, M. P., Bales, J., Bennett, A.,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Gharari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S., Marsh, C.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Nijssen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Pietroniro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A., Spiteri, R. 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J., Tang, G., </a:t>
            </a:r>
            <a:r>
              <a:rPr lang="en-CA" sz="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Tarboton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D. G.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&amp; Wood, A. W. (2022). Community Workflows to Advance Reproducibility in Hydrologic Modeling: Separating Model‐Agnostic and Model‐Specific Configuration Steps in Applications of Large‐Domain Hydrologic Models.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Water Resources Research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58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(11), e2021WR031753.</a:t>
            </a:r>
            <a:endParaRPr lang="en-US" sz="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9F79B-96A0-D2B3-93EC-D0E5551D59E9}"/>
              </a:ext>
            </a:extLst>
          </p:cNvPr>
          <p:cNvSpPr txBox="1"/>
          <p:nvPr/>
        </p:nvSpPr>
        <p:spPr>
          <a:xfrm>
            <a:off x="9052427" y="1675578"/>
            <a:ext cx="2979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Developing relevant workflows on High Performance Computing (HPC)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open source and reproducible for the scientific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efficient for real-world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“model-agnostic” and “model-specific” configuration parts</a:t>
            </a:r>
          </a:p>
        </p:txBody>
      </p:sp>
    </p:spTree>
    <p:extLst>
      <p:ext uri="{BB962C8B-B14F-4D97-AF65-F5344CB8AC3E}">
        <p14:creationId xmlns:p14="http://schemas.microsoft.com/office/powerpoint/2010/main" val="3853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D4B1CF-E4FE-F897-B1B5-9D51C32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2" y="1133357"/>
            <a:ext cx="7772400" cy="5593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AB334C-A35A-60FF-118D-2191356BBD45}"/>
              </a:ext>
            </a:extLst>
          </p:cNvPr>
          <p:cNvSpPr/>
          <p:nvPr/>
        </p:nvSpPr>
        <p:spPr>
          <a:xfrm>
            <a:off x="2532186" y="2039815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551FD-F6A8-D002-B583-B0E57234AA90}"/>
              </a:ext>
            </a:extLst>
          </p:cNvPr>
          <p:cNvGrpSpPr/>
          <p:nvPr/>
        </p:nvGrpSpPr>
        <p:grpSpPr>
          <a:xfrm>
            <a:off x="255740" y="1617785"/>
            <a:ext cx="1863139" cy="2026585"/>
            <a:chOff x="255740" y="1617785"/>
            <a:chExt cx="1863139" cy="202658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F64A8B-428A-A12E-A00F-D75C764681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091507" y="1617785"/>
              <a:ext cx="1027372" cy="1103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A1422-D4D3-47D3-6B29-910F9A2A7F9F}"/>
                </a:ext>
              </a:extLst>
            </p:cNvPr>
            <p:cNvSpPr txBox="1"/>
            <p:nvPr/>
          </p:nvSpPr>
          <p:spPr>
            <a:xfrm>
              <a:off x="255740" y="2721040"/>
              <a:ext cx="1671534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Navigate using JupyterLab file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CD80FA-D317-DED3-826A-8B3BFAEF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85" y="1133511"/>
            <a:ext cx="7903619" cy="56882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B315F-22BB-28FC-BCA8-8B00CE81F1FA}"/>
              </a:ext>
            </a:extLst>
          </p:cNvPr>
          <p:cNvSpPr txBox="1"/>
          <p:nvPr/>
        </p:nvSpPr>
        <p:spPr>
          <a:xfrm>
            <a:off x="9186203" y="1716258"/>
            <a:ext cx="275005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Use “Shift + Enter” to execute Notebook cells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737E67-14DF-38DC-EDCA-01E13BB081FC}"/>
              </a:ext>
            </a:extLst>
          </p:cNvPr>
          <p:cNvGrpSpPr/>
          <p:nvPr/>
        </p:nvGrpSpPr>
        <p:grpSpPr>
          <a:xfrm>
            <a:off x="8339797" y="2039423"/>
            <a:ext cx="3251981" cy="4516122"/>
            <a:chOff x="8339797" y="2039423"/>
            <a:chExt cx="3251981" cy="4516122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E287AF6-5183-7394-3563-933A77C1546B}"/>
                </a:ext>
              </a:extLst>
            </p:cNvPr>
            <p:cNvSpPr/>
            <p:nvPr/>
          </p:nvSpPr>
          <p:spPr>
            <a:xfrm>
              <a:off x="8356209" y="2039423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43144D43-208F-A40E-2C01-5BFE1FA07610}"/>
                </a:ext>
              </a:extLst>
            </p:cNvPr>
            <p:cNvSpPr/>
            <p:nvPr/>
          </p:nvSpPr>
          <p:spPr>
            <a:xfrm>
              <a:off x="8339797" y="2571651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17A1182-8FCE-7F14-56E0-F581659477B9}"/>
                </a:ext>
              </a:extLst>
            </p:cNvPr>
            <p:cNvSpPr/>
            <p:nvPr/>
          </p:nvSpPr>
          <p:spPr>
            <a:xfrm>
              <a:off x="8351521" y="3103879"/>
              <a:ext cx="89094" cy="106015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AF9E62A-B5A1-2B54-6852-9D7F41A3D94C}"/>
                </a:ext>
              </a:extLst>
            </p:cNvPr>
            <p:cNvSpPr/>
            <p:nvPr/>
          </p:nvSpPr>
          <p:spPr>
            <a:xfrm>
              <a:off x="8365588" y="4215227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76118871-C5D9-1063-1F05-DA9F58A90CC3}"/>
                </a:ext>
              </a:extLst>
            </p:cNvPr>
            <p:cNvSpPr/>
            <p:nvPr/>
          </p:nvSpPr>
          <p:spPr>
            <a:xfrm>
              <a:off x="8351519" y="4777934"/>
              <a:ext cx="103163" cy="17776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509732-AA80-6005-4CE5-8250060E44CF}"/>
                </a:ext>
              </a:extLst>
            </p:cNvPr>
            <p:cNvCxnSpPr>
              <a:endCxn id="9" idx="1"/>
            </p:cNvCxnSpPr>
            <p:nvPr/>
          </p:nvCxnSpPr>
          <p:spPr>
            <a:xfrm flipH="1" flipV="1">
              <a:off x="8440615" y="2292838"/>
              <a:ext cx="1266093" cy="187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948D19-53B1-BBA9-C03D-911220A01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4203" y="2799667"/>
              <a:ext cx="1282505" cy="1364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FC96CD-2A1E-863E-229F-0EFAEBDC2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6068" y="3621680"/>
              <a:ext cx="1310640" cy="542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22C017A-826A-7E72-2E4B-9B15DC4F05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994" y="4159349"/>
              <a:ext cx="1256714" cy="308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222573A-6AAD-FAB4-8B17-3AA762D5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4203" y="4159349"/>
              <a:ext cx="1282505" cy="156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B5FD97-B283-1314-01BF-17BF7068BF92}"/>
                </a:ext>
              </a:extLst>
            </p:cNvPr>
            <p:cNvSpPr txBox="1"/>
            <p:nvPr/>
          </p:nvSpPr>
          <p:spPr>
            <a:xfrm>
              <a:off x="9706708" y="3974683"/>
              <a:ext cx="188507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Notebook cells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C22A55-A89B-00F8-D014-2D306AAA838A}"/>
              </a:ext>
            </a:extLst>
          </p:cNvPr>
          <p:cNvGrpSpPr/>
          <p:nvPr/>
        </p:nvGrpSpPr>
        <p:grpSpPr>
          <a:xfrm>
            <a:off x="1844039" y="2917871"/>
            <a:ext cx="1282505" cy="2794863"/>
            <a:chOff x="1627340" y="1716258"/>
            <a:chExt cx="1282505" cy="27948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CBBE43-FF41-7841-C559-075DD2A1A1AE}"/>
                </a:ext>
              </a:extLst>
            </p:cNvPr>
            <p:cNvSpPr txBox="1"/>
            <p:nvPr/>
          </p:nvSpPr>
          <p:spPr>
            <a:xfrm>
              <a:off x="1627340" y="3310792"/>
              <a:ext cx="1282505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Double click to launch the Notebook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0F9FFB-5100-F89A-AA5C-37C7C6041CA8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1627340" y="1716258"/>
              <a:ext cx="641253" cy="15945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A6CF6A-B1D8-0B5A-3394-91225F47F425}"/>
              </a:ext>
            </a:extLst>
          </p:cNvPr>
          <p:cNvSpPr txBox="1"/>
          <p:nvPr/>
        </p:nvSpPr>
        <p:spPr>
          <a:xfrm>
            <a:off x="8918916" y="5568265"/>
            <a:ext cx="31861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Tip: review keyboard shortcuts!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D5C7B0-F736-B1CF-02E3-0B0BE9C1978A}"/>
              </a:ext>
            </a:extLst>
          </p:cNvPr>
          <p:cNvSpPr/>
          <p:nvPr/>
        </p:nvSpPr>
        <p:spPr>
          <a:xfrm>
            <a:off x="1762162" y="2039815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relevant Jupyter Notebook</a:t>
            </a:r>
          </a:p>
          <a:p>
            <a:pPr marL="0" indent="0" algn="ctr">
              <a:buNone/>
            </a:pPr>
            <a:r>
              <a:rPr lang="en-US" dirty="0"/>
              <a:t>webpage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636ABF1-2E73-7AE4-0857-5B44C788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853266"/>
            <a:ext cx="4267200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7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571C50-DED1-F46A-217C-754B742DD1CA}"/>
              </a:ext>
            </a:extLst>
          </p:cNvPr>
          <p:cNvSpPr txBox="1">
            <a:spLocks/>
          </p:cNvSpPr>
          <p:nvPr/>
        </p:nvSpPr>
        <p:spPr>
          <a:xfrm>
            <a:off x="0" y="3411749"/>
            <a:ext cx="2166951" cy="8864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You can view the extracted geospatial fabric in a typical GIS program, such as </a:t>
            </a:r>
            <a:r>
              <a:rPr lang="en-US" sz="1400" i="1" dirty="0"/>
              <a:t>QGIS</a:t>
            </a:r>
          </a:p>
        </p:txBody>
      </p:sp>
      <p:pic>
        <p:nvPicPr>
          <p:cNvPr id="7" name="Picture 6" descr="A map of a river&#10;&#10;Description automatically generated">
            <a:extLst>
              <a:ext uri="{FF2B5EF4-FFF2-40B4-BE49-F238E27FC236}">
                <a16:creationId xmlns:a16="http://schemas.microsoft.com/office/drawing/2014/main" id="{D39C487E-E21C-D978-3F79-C4F92E7E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21" y="1038678"/>
            <a:ext cx="10584356" cy="56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esk with multiple computer monitors and a lamp&#10;&#10;Description automatically generated">
            <a:extLst>
              <a:ext uri="{FF2B5EF4-FFF2-40B4-BE49-F238E27FC236}">
                <a16:creationId xmlns:a16="http://schemas.microsoft.com/office/drawing/2014/main" id="{706C0605-3872-74CF-F9FF-4846A171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t="9863" b="19311"/>
          <a:stretch/>
        </p:blipFill>
        <p:spPr>
          <a:xfrm>
            <a:off x="-13564" y="1077238"/>
            <a:ext cx="12205564" cy="864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3389771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Second step is to run the model-agnostic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9798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8CF4-72A6-A90E-8E19-387F07DB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88CEE-41A2-D203-569B-9CB206AD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Content Placeholder 4" descr="Card image cap">
            <a:extLst>
              <a:ext uri="{FF2B5EF4-FFF2-40B4-BE49-F238E27FC236}">
                <a16:creationId xmlns:a16="http://schemas.microsoft.com/office/drawing/2014/main" id="{D245BA4B-DF57-F64E-0A88-CB3C2C50AD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0" y="1799970"/>
            <a:ext cx="4381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37572-3DC1-30DC-2CEA-F5DA28EEA90E}"/>
              </a:ext>
            </a:extLst>
          </p:cNvPr>
          <p:cNvSpPr txBox="1"/>
          <p:nvPr/>
        </p:nvSpPr>
        <p:spPr>
          <a:xfrm>
            <a:off x="5820428" y="2570671"/>
            <a:ext cx="5713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a tool called “agnostic orchestrator” all the relevant data needed for this setup is processed by the Graham HPC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previously downloaded all the relevant tools for the “agnostic”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 “agnostic orchestrator” configuration file instruct the file processing hierarchy</a:t>
            </a:r>
          </a:p>
        </p:txBody>
      </p:sp>
    </p:spTree>
    <p:extLst>
      <p:ext uri="{BB962C8B-B14F-4D97-AF65-F5344CB8AC3E}">
        <p14:creationId xmlns:p14="http://schemas.microsoft.com/office/powerpoint/2010/main" val="417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7E313-1E2A-AEE3-CF71-824E56D4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20" y="2902060"/>
            <a:ext cx="3322890" cy="14104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Agnostic workflow execution using its</a:t>
            </a:r>
          </a:p>
          <a:p>
            <a:pPr marL="0" indent="0" algn="ctr">
              <a:buNone/>
            </a:pPr>
            <a:r>
              <a:rPr lang="en-US" dirty="0"/>
              <a:t>“Orchestrator”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451099-D8C1-A5E9-4A6C-063457DB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56" y="1147313"/>
            <a:ext cx="8400760" cy="55295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67607-0F4C-4B58-BE1E-C585843BA6EF}"/>
              </a:ext>
            </a:extLst>
          </p:cNvPr>
          <p:cNvGrpSpPr/>
          <p:nvPr/>
        </p:nvGrpSpPr>
        <p:grpSpPr>
          <a:xfrm>
            <a:off x="7427343" y="3269411"/>
            <a:ext cx="4490096" cy="952894"/>
            <a:chOff x="7427343" y="3269411"/>
            <a:chExt cx="4490096" cy="9528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9E53E9-BBCC-A75A-6776-225B48974D2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7427343" y="3269411"/>
              <a:ext cx="2387163" cy="629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260F95-DBC9-1197-72D5-842ADC9A70EB}"/>
                </a:ext>
              </a:extLst>
            </p:cNvPr>
            <p:cNvSpPr txBox="1"/>
            <p:nvPr/>
          </p:nvSpPr>
          <p:spPr>
            <a:xfrm>
              <a:off x="9814506" y="3575974"/>
              <a:ext cx="2102933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Editing “agnostic” configuration step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96536C-1A88-FA32-701E-C92ABB5E2CFB}"/>
              </a:ext>
            </a:extLst>
          </p:cNvPr>
          <p:cNvSpPr/>
          <p:nvPr/>
        </p:nvSpPr>
        <p:spPr>
          <a:xfrm>
            <a:off x="3494717" y="1919499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7C37A2B-AAF7-8734-ED9C-7406239F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7" y="1077239"/>
            <a:ext cx="8983854" cy="5738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B6F44-D4CA-6578-A78D-C1335754282B}"/>
              </a:ext>
            </a:extLst>
          </p:cNvPr>
          <p:cNvGrpSpPr/>
          <p:nvPr/>
        </p:nvGrpSpPr>
        <p:grpSpPr>
          <a:xfrm>
            <a:off x="9019753" y="1710520"/>
            <a:ext cx="2675670" cy="526211"/>
            <a:chOff x="9019753" y="1710520"/>
            <a:chExt cx="2675670" cy="526211"/>
          </a:xfrm>
        </p:grpSpPr>
        <p:sp>
          <p:nvSpPr>
            <p:cNvPr id="13" name="Content Placeholder 10">
              <a:extLst>
                <a:ext uri="{FF2B5EF4-FFF2-40B4-BE49-F238E27FC236}">
                  <a16:creationId xmlns:a16="http://schemas.microsoft.com/office/drawing/2014/main" id="{8008CE52-6F1F-1366-F2D4-746CB01CDBC8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836617"/>
              <a:ext cx="2431357" cy="29357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Executable paths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A195F4F-0DEF-5CE3-F6EE-71DFE1037BC5}"/>
                </a:ext>
              </a:extLst>
            </p:cNvPr>
            <p:cNvSpPr/>
            <p:nvPr/>
          </p:nvSpPr>
          <p:spPr>
            <a:xfrm>
              <a:off x="9019753" y="1710520"/>
              <a:ext cx="131983" cy="5262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B33CD1-F7A2-8A44-F3B9-CDB24D74002C}"/>
              </a:ext>
            </a:extLst>
          </p:cNvPr>
          <p:cNvGrpSpPr/>
          <p:nvPr/>
        </p:nvGrpSpPr>
        <p:grpSpPr>
          <a:xfrm>
            <a:off x="9454551" y="2760453"/>
            <a:ext cx="2494642" cy="3424687"/>
            <a:chOff x="9012865" y="534166"/>
            <a:chExt cx="2494642" cy="3424687"/>
          </a:xfrm>
        </p:grpSpPr>
        <p:sp>
          <p:nvSpPr>
            <p:cNvPr id="17" name="Content Placeholder 10">
              <a:extLst>
                <a:ext uri="{FF2B5EF4-FFF2-40B4-BE49-F238E27FC236}">
                  <a16:creationId xmlns:a16="http://schemas.microsoft.com/office/drawing/2014/main" id="{1F5C69C1-5ECA-30A5-4372-B9E86601D120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551944"/>
              <a:ext cx="2243441" cy="138899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Executable arguments and options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(empty options are not provided to the script)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E12BB89A-C66B-07E7-BA09-783717AB2210}"/>
                </a:ext>
              </a:extLst>
            </p:cNvPr>
            <p:cNvSpPr/>
            <p:nvPr/>
          </p:nvSpPr>
          <p:spPr>
            <a:xfrm>
              <a:off x="9012865" y="534166"/>
              <a:ext cx="138872" cy="342468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1617A5F-8592-5A48-0C70-B5EFAF958343}"/>
              </a:ext>
            </a:extLst>
          </p:cNvPr>
          <p:cNvSpPr txBox="1"/>
          <p:nvPr/>
        </p:nvSpPr>
        <p:spPr>
          <a:xfrm>
            <a:off x="9721268" y="5430321"/>
            <a:ext cx="2243441" cy="64633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This is the only file for the “agnostic”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4F16F-22E2-3681-22E1-351146DDF470}"/>
              </a:ext>
            </a:extLst>
          </p:cNvPr>
          <p:cNvSpPr txBox="1"/>
          <p:nvPr/>
        </p:nvSpPr>
        <p:spPr>
          <a:xfrm>
            <a:off x="6096000" y="3085463"/>
            <a:ext cx="309570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Orchestrator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18760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5752EAC-2410-5981-6EA5-705C3074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47" y="1246561"/>
            <a:ext cx="7461884" cy="4766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D7830-F29D-94EC-3608-EAD3EE18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AD107-AB2D-ADE2-9B45-689B4290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Card image cap">
            <a:extLst>
              <a:ext uri="{FF2B5EF4-FFF2-40B4-BE49-F238E27FC236}">
                <a16:creationId xmlns:a16="http://schemas.microsoft.com/office/drawing/2014/main" id="{8C9D1CB0-15A1-6421-8FD7-7C04D58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11" y="1936207"/>
            <a:ext cx="3476434" cy="31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A5CFDB5F-0558-C23B-F410-83EA60B4E456}"/>
              </a:ext>
            </a:extLst>
          </p:cNvPr>
          <p:cNvSpPr/>
          <p:nvPr/>
        </p:nvSpPr>
        <p:spPr>
          <a:xfrm>
            <a:off x="3720589" y="1426281"/>
            <a:ext cx="1567542" cy="1368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Geospatial data zonal statistics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EC5275B9-1106-36E4-47A1-99181989F8F7}"/>
              </a:ext>
            </a:extLst>
          </p:cNvPr>
          <p:cNvSpPr/>
          <p:nvPr/>
        </p:nvSpPr>
        <p:spPr>
          <a:xfrm rot="20418228">
            <a:off x="734109" y="3870393"/>
            <a:ext cx="1263949" cy="123700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NetCDF Aerial Averaging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EC268592-E5DE-97F7-8386-DEAC51C93287}"/>
              </a:ext>
            </a:extLst>
          </p:cNvPr>
          <p:cNvSpPr/>
          <p:nvPr/>
        </p:nvSpPr>
        <p:spPr>
          <a:xfrm rot="19852994">
            <a:off x="821576" y="1174315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C49B6DC6-16CA-11C2-6608-4B17CC34CC42}"/>
              </a:ext>
            </a:extLst>
          </p:cNvPr>
          <p:cNvSpPr/>
          <p:nvPr/>
        </p:nvSpPr>
        <p:spPr>
          <a:xfrm rot="19852994">
            <a:off x="3609167" y="1183770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F6089E14-12CE-40AF-C777-FC7C7EEAAC3B}"/>
              </a:ext>
            </a:extLst>
          </p:cNvPr>
          <p:cNvSpPr/>
          <p:nvPr/>
        </p:nvSpPr>
        <p:spPr>
          <a:xfrm rot="20580716">
            <a:off x="672504" y="3406412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#4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1EA64CA4-C528-9102-7457-1869F24EC9F8}"/>
              </a:ext>
            </a:extLst>
          </p:cNvPr>
          <p:cNvSpPr/>
          <p:nvPr/>
        </p:nvSpPr>
        <p:spPr>
          <a:xfrm rot="2180111">
            <a:off x="5256267" y="1666401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71519-220D-7565-E2DF-2A9F5B00DC03}"/>
              </a:ext>
            </a:extLst>
          </p:cNvPr>
          <p:cNvGrpSpPr/>
          <p:nvPr/>
        </p:nvGrpSpPr>
        <p:grpSpPr>
          <a:xfrm>
            <a:off x="2333101" y="5119042"/>
            <a:ext cx="1512453" cy="355049"/>
            <a:chOff x="6239714" y="4961558"/>
            <a:chExt cx="1512453" cy="355049"/>
          </a:xfrm>
        </p:grpSpPr>
        <p:sp>
          <p:nvSpPr>
            <p:cNvPr id="13" name="Heptagon 12">
              <a:extLst>
                <a:ext uri="{FF2B5EF4-FFF2-40B4-BE49-F238E27FC236}">
                  <a16:creationId xmlns:a16="http://schemas.microsoft.com/office/drawing/2014/main" id="{49AC57F8-52C3-3EA3-5FA2-6FEF642C08F8}"/>
                </a:ext>
              </a:extLst>
            </p:cNvPr>
            <p:cNvSpPr/>
            <p:nvPr/>
          </p:nvSpPr>
          <p:spPr>
            <a:xfrm>
              <a:off x="6239714" y="4961558"/>
              <a:ext cx="360466" cy="355049"/>
            </a:xfrm>
            <a:prstGeom prst="heptag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#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985A9C-D3F7-6BFB-36E6-217BC3C0D7FC}"/>
                </a:ext>
              </a:extLst>
            </p:cNvPr>
            <p:cNvSpPr txBox="1"/>
            <p:nvPr/>
          </p:nvSpPr>
          <p:spPr>
            <a:xfrm>
              <a:off x="6543182" y="5008277"/>
              <a:ext cx="12089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: Order of process</a:t>
              </a:r>
            </a:p>
          </p:txBody>
        </p:sp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E13A089-0611-D68A-F1A5-4533B6493173}"/>
              </a:ext>
            </a:extLst>
          </p:cNvPr>
          <p:cNvSpPr/>
          <p:nvPr/>
        </p:nvSpPr>
        <p:spPr>
          <a:xfrm rot="5400000">
            <a:off x="2885005" y="3962375"/>
            <a:ext cx="384102" cy="3500978"/>
          </a:xfrm>
          <a:prstGeom prst="rightBrace">
            <a:avLst>
              <a:gd name="adj1" fmla="val 8333"/>
              <a:gd name="adj2" fmla="val 50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7C999-118A-50C1-98FD-7290D40ACD06}"/>
              </a:ext>
            </a:extLst>
          </p:cNvPr>
          <p:cNvSpPr txBox="1"/>
          <p:nvPr/>
        </p:nvSpPr>
        <p:spPr>
          <a:xfrm>
            <a:off x="1688239" y="5902004"/>
            <a:ext cx="280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Automated and ordered job</a:t>
            </a:r>
          </a:p>
          <a:p>
            <a:pPr algn="ctr"/>
            <a:r>
              <a:rPr lang="en-US" dirty="0"/>
              <a:t>submission to HPC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B5345ED-DD00-6E5B-F973-73BD82220C99}"/>
              </a:ext>
            </a:extLst>
          </p:cNvPr>
          <p:cNvSpPr/>
          <p:nvPr/>
        </p:nvSpPr>
        <p:spPr>
          <a:xfrm rot="20832906">
            <a:off x="703910" y="1408944"/>
            <a:ext cx="1606911" cy="12435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NetCDF subset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DC244D-69BF-0CC2-B9A5-F848480837A9}"/>
              </a:ext>
            </a:extLst>
          </p:cNvPr>
          <p:cNvGrpSpPr/>
          <p:nvPr/>
        </p:nvGrpSpPr>
        <p:grpSpPr>
          <a:xfrm>
            <a:off x="5035947" y="4822165"/>
            <a:ext cx="4417905" cy="1635453"/>
            <a:chOff x="5035947" y="4822165"/>
            <a:chExt cx="4417905" cy="16354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791AA2-FC24-35E8-7137-0D500DB615C2}"/>
                </a:ext>
              </a:extLst>
            </p:cNvPr>
            <p:cNvSpPr txBox="1"/>
            <p:nvPr/>
          </p:nvSpPr>
          <p:spPr>
            <a:xfrm>
              <a:off x="5035947" y="5811287"/>
              <a:ext cx="4417905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  <a:r>
                <a:rPr lang="en-US" dirty="0"/>
                <a:t>: no order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ordered integers</a:t>
              </a:r>
              <a:r>
                <a:rPr lang="en-US" dirty="0"/>
                <a:t>: order of processes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F806B2-1150-57A0-A8F1-0FCB827C4AAE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7244900" y="5046453"/>
              <a:ext cx="820798" cy="76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EFE33A3F-D76E-B7E2-85E9-83ACD28B4235}"/>
                </a:ext>
              </a:extLst>
            </p:cNvPr>
            <p:cNvSpPr/>
            <p:nvPr/>
          </p:nvSpPr>
          <p:spPr>
            <a:xfrm>
              <a:off x="8082950" y="4822165"/>
              <a:ext cx="86264" cy="491653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6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JupyterLab webpage</a:t>
            </a:r>
          </a:p>
          <a:p>
            <a:pPr marL="0" indent="0" algn="ctr">
              <a:buNone/>
            </a:pPr>
            <a:r>
              <a:rPr lang="en-US" dirty="0"/>
              <a:t>for a quick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44EDDB-EBDD-B465-6A20-B959BD7A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031211"/>
            <a:ext cx="4267200" cy="1151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3509D8-BCCE-4E66-722F-D97A1767C007}"/>
              </a:ext>
            </a:extLst>
          </p:cNvPr>
          <p:cNvSpPr txBox="1"/>
          <p:nvPr/>
        </p:nvSpPr>
        <p:spPr>
          <a:xfrm>
            <a:off x="2856854" y="4868319"/>
            <a:ext cx="6478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Execute the “agnostic orchestrator” in the Terminal using: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./model-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agnostic.sh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model-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agnostic.json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36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483C74-81FB-5E45-3941-A87C364C6EA9}"/>
              </a:ext>
            </a:extLst>
          </p:cNvPr>
          <p:cNvSpPr/>
          <p:nvPr/>
        </p:nvSpPr>
        <p:spPr>
          <a:xfrm>
            <a:off x="562626" y="2211452"/>
            <a:ext cx="10515599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north america&#10;&#10;Description automatically generated">
            <a:extLst>
              <a:ext uri="{FF2B5EF4-FFF2-40B4-BE49-F238E27FC236}">
                <a16:creationId xmlns:a16="http://schemas.microsoft.com/office/drawing/2014/main" id="{3D1FB9AE-75E3-CE2B-9D9F-6C8B4526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1077239"/>
            <a:ext cx="12192000" cy="696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405988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Third and final step is to run the model-specific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9524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B3BA53A-BFF9-7AED-3B24-2BC7BAE0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8"/>
            <a:ext cx="9210570" cy="57004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A8773E-FF69-AE79-234C-9FDF0F9F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A7B37-B74D-458A-09E1-105220BB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ADFD3-4AB4-BC7A-DC20-47D4B2319E7A}"/>
              </a:ext>
            </a:extLst>
          </p:cNvPr>
          <p:cNvSpPr/>
          <p:nvPr/>
        </p:nvSpPr>
        <p:spPr>
          <a:xfrm>
            <a:off x="898902" y="1704814"/>
            <a:ext cx="2495227" cy="24797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5A08F-3E29-3E84-B9DB-5F10E7F6D2D5}"/>
              </a:ext>
            </a:extLst>
          </p:cNvPr>
          <p:cNvGrpSpPr/>
          <p:nvPr/>
        </p:nvGrpSpPr>
        <p:grpSpPr>
          <a:xfrm>
            <a:off x="1146875" y="2580361"/>
            <a:ext cx="2355742" cy="3124062"/>
            <a:chOff x="1146875" y="2580361"/>
            <a:chExt cx="2355742" cy="31240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9CD049-72AD-A6CE-225F-361EC7100E33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20313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specific part is written into a Jupyter Notebook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(it can be written as a script or any other form that you prefer)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21B8DE-0FBB-C293-1F87-8CDECDF41DDB}"/>
                </a:ext>
              </a:extLst>
            </p:cNvPr>
            <p:cNvCxnSpPr/>
            <p:nvPr/>
          </p:nvCxnSpPr>
          <p:spPr>
            <a:xfrm flipH="1" flipV="1">
              <a:off x="2030278" y="2580361"/>
              <a:ext cx="263471" cy="10617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493C39-C2B1-C9B9-528B-F4DAD833AF58}"/>
              </a:ext>
            </a:extLst>
          </p:cNvPr>
          <p:cNvGrpSpPr/>
          <p:nvPr/>
        </p:nvGrpSpPr>
        <p:grpSpPr>
          <a:xfrm>
            <a:off x="7265755" y="2882418"/>
            <a:ext cx="4863185" cy="1477328"/>
            <a:chOff x="-1360568" y="3673098"/>
            <a:chExt cx="4863185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B4D70-AA4A-AC77-E606-AEA8220D3B3F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14773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Meshflow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is the package to build a MESH model out of all the data we processed so far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7944A7-3249-A536-F86F-F78E5C8106A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360568" y="4393663"/>
              <a:ext cx="2507443" cy="180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3CF951-20F4-63DC-B5E4-526BF7D7E266}"/>
              </a:ext>
            </a:extLst>
          </p:cNvPr>
          <p:cNvGrpSpPr/>
          <p:nvPr/>
        </p:nvGrpSpPr>
        <p:grpSpPr>
          <a:xfrm>
            <a:off x="7882759" y="4535136"/>
            <a:ext cx="4309241" cy="923330"/>
            <a:chOff x="-806624" y="3673098"/>
            <a:chExt cx="4309241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DB2A7D-3D1D-AE25-C914-39DE2744E424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92333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The root address of where the data is stored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27F8F8-22C5-F8BB-D802-00D3290DC6D9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-806624" y="3792442"/>
              <a:ext cx="1953499" cy="3423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76F25A-2631-1B29-DC6E-F0E49825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050546" cy="57807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933793" y="2417380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network geometry file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9154510" y="2732690"/>
            <a:ext cx="2892433" cy="338715"/>
            <a:chOff x="9259613" y="2340275"/>
            <a:chExt cx="2892433" cy="3387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Subbasin geometry file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259613" y="2340275"/>
              <a:ext cx="660449" cy="207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9154510" y="2902048"/>
            <a:ext cx="2892433" cy="585177"/>
            <a:chOff x="9259613" y="2093813"/>
            <a:chExt cx="2892433" cy="5851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fractions file(s)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9259613" y="2093813"/>
              <a:ext cx="660449" cy="45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CC85CF-581A-E085-5D1D-1EAB3458F5BE}"/>
              </a:ext>
            </a:extLst>
          </p:cNvPr>
          <p:cNvGrpSpPr/>
          <p:nvPr/>
        </p:nvGrpSpPr>
        <p:grpSpPr>
          <a:xfrm>
            <a:off x="9017876" y="3017705"/>
            <a:ext cx="3029067" cy="916318"/>
            <a:chOff x="9122979" y="1762672"/>
            <a:chExt cx="3029067" cy="9163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486104-0BF1-B709-F786-739338E5C37D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Prepared forcing file(s)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504767-BCA2-CEF9-D4A3-50AEB0CFA10D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D654C1-9908-FB07-B8F6-0A466F5AFE76}"/>
              </a:ext>
            </a:extLst>
          </p:cNvPr>
          <p:cNvGrpSpPr/>
          <p:nvPr/>
        </p:nvGrpSpPr>
        <p:grpSpPr>
          <a:xfrm>
            <a:off x="8986537" y="3934023"/>
            <a:ext cx="3029067" cy="916318"/>
            <a:chOff x="9122979" y="1762672"/>
            <a:chExt cx="3029067" cy="91631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BA8FCE-D241-30C8-1716-6D2C2FB4ADA2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List of variables to be used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04BB2F-1AE9-B39D-E782-D0F81D3BFCCB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986537" y="4719536"/>
            <a:ext cx="3029067" cy="1070206"/>
            <a:chOff x="9122979" y="1762672"/>
            <a:chExt cx="3029067" cy="10702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Variables’ default units in the NetCDF files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9122979" y="1762672"/>
              <a:ext cx="797083" cy="862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7672554" y="6199893"/>
            <a:ext cx="3331120" cy="253916"/>
            <a:chOff x="8820926" y="2417380"/>
            <a:chExt cx="3331120" cy="2539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5391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that MESH requires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126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4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9035263-E9A5-010B-24F0-98AD13D49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7" y="1077239"/>
            <a:ext cx="8651539" cy="5736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844605" y="1470337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Segment/Subbasin ID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8844605" y="1747310"/>
            <a:ext cx="3113150" cy="512958"/>
            <a:chOff x="9038896" y="2319920"/>
            <a:chExt cx="3113150" cy="5129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Downstream river segment/subbasin ID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038896" y="2319920"/>
              <a:ext cx="881166" cy="305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8844605" y="2705049"/>
            <a:ext cx="3202338" cy="473089"/>
            <a:chOff x="8949708" y="2359789"/>
            <a:chExt cx="3202338" cy="4730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classes of the landcover dataset used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492359" y="4972165"/>
            <a:ext cx="3554584" cy="415498"/>
            <a:chOff x="8597462" y="2417380"/>
            <a:chExt cx="3554584" cy="4154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All the variables to be used in the “drainage database” MESH file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8597462" y="2625129"/>
              <a:ext cx="132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8060211" y="6200083"/>
            <a:ext cx="3331120" cy="415498"/>
            <a:chOff x="8820926" y="2417380"/>
            <a:chExt cx="3331120" cy="4154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to be included in the “drainage database” MESH file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207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8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CA87-DC41-DB0C-8A13-D149D658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048E22-0C3B-6CE7-D44E-6AD970A67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252331" cy="57262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9B271-AD67-0C97-DD73-8361D56B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AB77C2-9323-8140-E242-00AAD887D9D7}"/>
              </a:ext>
            </a:extLst>
          </p:cNvPr>
          <p:cNvGrpSpPr/>
          <p:nvPr/>
        </p:nvGrpSpPr>
        <p:grpSpPr>
          <a:xfrm>
            <a:off x="8602867" y="2144740"/>
            <a:ext cx="3202338" cy="473089"/>
            <a:chOff x="8949708" y="2359789"/>
            <a:chExt cx="3202338" cy="4730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1E6BE-2563-FE98-1223-7C4899BA1966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in the “drainage database” file that MESH requires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01B6A0B-0616-469B-C4AA-44111051CEC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97FAEC-EF7E-F0C9-FA07-32720CD5AAD7}"/>
              </a:ext>
            </a:extLst>
          </p:cNvPr>
          <p:cNvGrpSpPr/>
          <p:nvPr/>
        </p:nvGrpSpPr>
        <p:grpSpPr>
          <a:xfrm>
            <a:off x="8602867" y="3206933"/>
            <a:ext cx="3202338" cy="473089"/>
            <a:chOff x="8949708" y="2359789"/>
            <a:chExt cx="3202338" cy="4730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152E50-36D5-8A26-481C-F853AC2F857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Minimum values of “drainage database” MESH file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C637EB-4E46-086C-2DB0-46D053E0412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1A7E4A-C45E-4D06-F7BA-30114AB6D94A}"/>
              </a:ext>
            </a:extLst>
          </p:cNvPr>
          <p:cNvGrpSpPr/>
          <p:nvPr/>
        </p:nvGrpSpPr>
        <p:grpSpPr>
          <a:xfrm>
            <a:off x="7914290" y="3586951"/>
            <a:ext cx="3890915" cy="698948"/>
            <a:chOff x="8261131" y="2295513"/>
            <a:chExt cx="3890915" cy="6989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F49D8-BB48-54C5-3CF1-E21E317A0B6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GRU dimension name in the MESH “drainage database” file to satisfy diverse versions of MESH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8FE21E-FA5F-9251-76BB-EA821D947E16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8261131" y="2295513"/>
              <a:ext cx="1658931" cy="410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652B3-9C54-267D-40B0-4DFC8FF3E4F7}"/>
              </a:ext>
            </a:extLst>
          </p:cNvPr>
          <p:cNvGrpSpPr/>
          <p:nvPr/>
        </p:nvGrpSpPr>
        <p:grpSpPr>
          <a:xfrm>
            <a:off x="6747641" y="3708818"/>
            <a:ext cx="5057564" cy="1198070"/>
            <a:chOff x="7094482" y="1796391"/>
            <a:chExt cx="5057564" cy="11980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DCEB7E-46E2-9371-2A66-9A20AC62C198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sub-basin dimension name in the MESH “drainage database” file if needed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6F11A3-32A6-15A3-8364-C616C09E261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7094482" y="1796391"/>
              <a:ext cx="2825580" cy="909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1C2648-B079-B1B4-28DA-378E91249597}"/>
              </a:ext>
            </a:extLst>
          </p:cNvPr>
          <p:cNvGrpSpPr/>
          <p:nvPr/>
        </p:nvGrpSpPr>
        <p:grpSpPr>
          <a:xfrm>
            <a:off x="6747641" y="3872484"/>
            <a:ext cx="5057564" cy="1694185"/>
            <a:chOff x="7094482" y="1300276"/>
            <a:chExt cx="5057564" cy="16941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4E7785-B2FC-8322-A17F-5568DA14214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The value of the outlet river segments created using “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”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 default is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-9999</a:t>
              </a:r>
              <a:r>
                <a:rPr lang="en-US" sz="1050" dirty="0"/>
                <a:t>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6F505DC-9705-E385-FE0D-D3A5D3A546FD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7094482" y="1300276"/>
              <a:ext cx="2825580" cy="1405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4B32D3-2147-60FE-EB93-D238587F3911}"/>
              </a:ext>
            </a:extLst>
          </p:cNvPr>
          <p:cNvGrpSpPr/>
          <p:nvPr/>
        </p:nvGrpSpPr>
        <p:grpSpPr>
          <a:xfrm>
            <a:off x="1397962" y="4719145"/>
            <a:ext cx="3158081" cy="584711"/>
            <a:chOff x="9920062" y="2248167"/>
            <a:chExt cx="3158081" cy="58471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20BFD-AB0B-574E-E669-0E5284D76B4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Initiate an instance of the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MESHWorkflow</a:t>
              </a:r>
              <a:r>
                <a:rPr lang="en-US" sz="1050" dirty="0"/>
                <a:t> object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AAAE0E-F06C-493C-14FA-451E3448A0D8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3F742D-FAD3-936A-6355-4E3F936AB79E}"/>
              </a:ext>
            </a:extLst>
          </p:cNvPr>
          <p:cNvGrpSpPr/>
          <p:nvPr/>
        </p:nvGrpSpPr>
        <p:grpSpPr>
          <a:xfrm>
            <a:off x="1419899" y="5365107"/>
            <a:ext cx="3158081" cy="584711"/>
            <a:chOff x="9920062" y="2248167"/>
            <a:chExt cx="3158081" cy="58471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E9120B-B79A-1533-5A1B-5A2D877CE0D5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And running the “model-specific” step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DD2F82-9033-B39F-B2CC-A95E9C98370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8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JupyterLab webpage</a:t>
            </a:r>
          </a:p>
          <a:p>
            <a:pPr marL="0" indent="0" algn="ctr">
              <a:buNone/>
            </a:pPr>
            <a:r>
              <a:rPr lang="en-US" dirty="0"/>
              <a:t>for a quick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44EDDB-EBDD-B465-6A20-B959BD7A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031211"/>
            <a:ext cx="4267200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14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  <a:br>
              <a:rPr lang="en-US" dirty="0"/>
            </a:br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Setting Up Your Account on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5149ED-4856-FAEF-A208-7026276364B1}"/>
              </a:ext>
            </a:extLst>
          </p:cNvPr>
          <p:cNvSpPr/>
          <p:nvPr/>
        </p:nvSpPr>
        <p:spPr>
          <a:xfrm>
            <a:off x="562627" y="5044938"/>
            <a:ext cx="10252517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4117-CA98-A55E-5646-5C659038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8419-FB53-8DAE-AAD5-807DDC38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5"/>
            <a:ext cx="10515600" cy="47161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Whenever you face an issue, follow the steps below:</a:t>
            </a:r>
          </a:p>
          <a:p>
            <a:r>
              <a:rPr lang="en-US" dirty="0"/>
              <a:t>“Agnostic” log files are located in the following directories:</a:t>
            </a: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$HOME/.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datatool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$HOME/.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gistool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/path/to/EASYMORE/s/temp/directory</a:t>
            </a: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/path/to/agnostic/orchestrator/s/directory</a:t>
            </a: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Look for files with the following extensions:</a:t>
            </a:r>
          </a:p>
          <a:p>
            <a:pPr marL="0" indent="0" algn="ctr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.out, .err, .log</a:t>
            </a: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to understand what has gone wrong. In 80% of the time, there is a minor human error involved.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B5EC8-7AFD-3B70-36A5-D47CD67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7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2F90C9-EB77-6EEF-7CC9-84A2EB48E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93" b="91245" l="8580" r="89892">
                        <a14:foregroundMark x1="24888" y1="6593" x2="24888" y2="6593"/>
                        <a14:foregroundMark x1="8625" y1="29958" x2="8625" y2="29958"/>
                        <a14:foregroundMark x1="66712" y1="91245" x2="66712" y2="91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434209" y="1780166"/>
            <a:ext cx="3550362" cy="30240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8ABE004-D8CD-9ADF-25BB-569A20EFD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60514">
            <a:off x="274016" y="4180073"/>
            <a:ext cx="3221663" cy="3900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4E2BB1-B386-90FC-50C4-C15045558865}"/>
              </a:ext>
            </a:extLst>
          </p:cNvPr>
          <p:cNvSpPr txBox="1"/>
          <p:nvPr/>
        </p:nvSpPr>
        <p:spPr>
          <a:xfrm rot="19951554">
            <a:off x="326301" y="1924393"/>
            <a:ext cx="12523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Graham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@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UWaterloo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2" name="Diagram 91">
            <a:extLst>
              <a:ext uri="{FF2B5EF4-FFF2-40B4-BE49-F238E27FC236}">
                <a16:creationId xmlns:a16="http://schemas.microsoft.com/office/drawing/2014/main" id="{8A106030-CB69-DBED-7AE7-5E91CDEF117A}"/>
              </a:ext>
            </a:extLst>
          </p:cNvPr>
          <p:cNvGraphicFramePr/>
          <p:nvPr/>
        </p:nvGraphicFramePr>
        <p:xfrm>
          <a:off x="2218831" y="1527907"/>
          <a:ext cx="1761677" cy="1210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4417DB7-B3E7-60C8-A97F-44ECC416B750}"/>
              </a:ext>
            </a:extLst>
          </p:cNvPr>
          <p:cNvGrpSpPr/>
          <p:nvPr/>
        </p:nvGrpSpPr>
        <p:grpSpPr>
          <a:xfrm>
            <a:off x="4697132" y="5201259"/>
            <a:ext cx="3205969" cy="1393785"/>
            <a:chOff x="4073924" y="5721224"/>
            <a:chExt cx="3205969" cy="1393785"/>
          </a:xfrm>
        </p:grpSpPr>
        <p:pic>
          <p:nvPicPr>
            <p:cNvPr id="105" name="Graphic 104" descr="Programmer male with solid fill">
              <a:extLst>
                <a:ext uri="{FF2B5EF4-FFF2-40B4-BE49-F238E27FC236}">
                  <a16:creationId xmlns:a16="http://schemas.microsoft.com/office/drawing/2014/main" id="{7C27EA99-5329-1C21-E95B-15585219C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86108" y="5721224"/>
              <a:ext cx="1393785" cy="13937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4F7E8A-7643-EE75-6E82-1393B465C705}"/>
                </a:ext>
              </a:extLst>
            </p:cNvPr>
            <p:cNvSpPr txBox="1"/>
            <p:nvPr/>
          </p:nvSpPr>
          <p:spPr>
            <a:xfrm>
              <a:off x="4073924" y="6373589"/>
              <a:ext cx="16469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Bierstadt" panose="020F0502020204030204" pitchFamily="34" charset="0"/>
                  <a:cs typeface="Bierstadt" panose="020F0502020204030204" pitchFamily="34" charset="0"/>
                </a:rPr>
                <a:t>Science and Policy</a:t>
              </a:r>
            </a:p>
            <a:p>
              <a:pPr algn="ctr"/>
              <a:r>
                <a:rPr lang="en-US" sz="1400" dirty="0">
                  <a:solidFill>
                    <a:srgbClr val="0070C0"/>
                  </a:solidFill>
                  <a:latin typeface="Bierstadt" panose="020F0502020204030204" pitchFamily="34" charset="0"/>
                  <a:cs typeface="Bierstadt" panose="020F0502020204030204" pitchFamily="34" charset="0"/>
                </a:rPr>
                <a:t>Decisions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69A07-3D17-DDC3-8940-F9066B9760C8}"/>
              </a:ext>
            </a:extLst>
          </p:cNvPr>
          <p:cNvGrpSpPr/>
          <p:nvPr/>
        </p:nvGrpSpPr>
        <p:grpSpPr>
          <a:xfrm>
            <a:off x="3157263" y="1057110"/>
            <a:ext cx="8344459" cy="4345979"/>
            <a:chOff x="3157263" y="1057110"/>
            <a:chExt cx="8344459" cy="434597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495B85D-6716-53FC-6FF2-3D046BDB4734}"/>
                </a:ext>
              </a:extLst>
            </p:cNvPr>
            <p:cNvGrpSpPr/>
            <p:nvPr/>
          </p:nvGrpSpPr>
          <p:grpSpPr>
            <a:xfrm>
              <a:off x="7326111" y="3403622"/>
              <a:ext cx="831249" cy="1188722"/>
              <a:chOff x="6755977" y="4059472"/>
              <a:chExt cx="831249" cy="1188722"/>
            </a:xfrm>
          </p:grpSpPr>
          <p:pic>
            <p:nvPicPr>
              <p:cNvPr id="41" name="Graphic 40" descr="Scissors with solid fill">
                <a:extLst>
                  <a:ext uri="{FF2B5EF4-FFF2-40B4-BE49-F238E27FC236}">
                    <a16:creationId xmlns:a16="http://schemas.microsoft.com/office/drawing/2014/main" id="{E84442A2-A9FD-6957-B3EA-6A78D936A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58610" y="4059472"/>
                <a:ext cx="828616" cy="82861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BDF8E84-0A64-73D1-49CF-7C25680BA5FD}"/>
                  </a:ext>
                </a:extLst>
              </p:cNvPr>
              <p:cNvSpPr txBox="1"/>
              <p:nvPr/>
            </p:nvSpPr>
            <p:spPr>
              <a:xfrm>
                <a:off x="6755977" y="4878862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Subset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44F3B9B-4865-A1E1-A5CD-64FAD65159CC}"/>
                </a:ext>
              </a:extLst>
            </p:cNvPr>
            <p:cNvGrpSpPr/>
            <p:nvPr/>
          </p:nvGrpSpPr>
          <p:grpSpPr>
            <a:xfrm>
              <a:off x="6164937" y="3265361"/>
              <a:ext cx="1041272" cy="1312800"/>
              <a:chOff x="5744985" y="3944718"/>
              <a:chExt cx="1041272" cy="1312800"/>
            </a:xfrm>
          </p:grpSpPr>
          <p:pic>
            <p:nvPicPr>
              <p:cNvPr id="44" name="Graphic 43" descr="Puzzle pieces outline">
                <a:extLst>
                  <a:ext uri="{FF2B5EF4-FFF2-40B4-BE49-F238E27FC236}">
                    <a16:creationId xmlns:a16="http://schemas.microsoft.com/office/drawing/2014/main" id="{BC80CE44-EB97-6E1B-C200-CA566E69A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744985" y="3944718"/>
                <a:ext cx="1041272" cy="104127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F6CB93-FC5B-C5FD-6FA3-48277DCCA78B}"/>
                  </a:ext>
                </a:extLst>
              </p:cNvPr>
              <p:cNvSpPr txBox="1"/>
              <p:nvPr/>
            </p:nvSpPr>
            <p:spPr>
              <a:xfrm>
                <a:off x="5811146" y="4888186"/>
                <a:ext cx="78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Regrid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BB4B839-6171-6C98-0E61-644F1E2F3241}"/>
                </a:ext>
              </a:extLst>
            </p:cNvPr>
            <p:cNvGrpSpPr/>
            <p:nvPr/>
          </p:nvGrpSpPr>
          <p:grpSpPr>
            <a:xfrm>
              <a:off x="8227927" y="1258878"/>
              <a:ext cx="2988409" cy="2116184"/>
              <a:chOff x="5139811" y="1497269"/>
              <a:chExt cx="2988409" cy="2116184"/>
            </a:xfrm>
          </p:grpSpPr>
          <p:pic>
            <p:nvPicPr>
              <p:cNvPr id="51" name="Graphic 50" descr="Wrench with solid fill">
                <a:extLst>
                  <a:ext uri="{FF2B5EF4-FFF2-40B4-BE49-F238E27FC236}">
                    <a16:creationId xmlns:a16="http://schemas.microsoft.com/office/drawing/2014/main" id="{B772B7E1-C48A-C250-C8D3-CDC18C5C6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21055619">
                <a:off x="5139811" y="1744274"/>
                <a:ext cx="1203563" cy="1203563"/>
              </a:xfrm>
              <a:prstGeom prst="rect">
                <a:avLst/>
              </a:prstGeom>
            </p:spPr>
          </p:pic>
          <p:pic>
            <p:nvPicPr>
              <p:cNvPr id="53" name="Graphic 52" descr="Single gear with solid fill">
                <a:extLst>
                  <a:ext uri="{FF2B5EF4-FFF2-40B4-BE49-F238E27FC236}">
                    <a16:creationId xmlns:a16="http://schemas.microsoft.com/office/drawing/2014/main" id="{3EA561B4-6520-8A80-DEFD-977A4F219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21575" y="2235154"/>
                <a:ext cx="1378299" cy="1378299"/>
              </a:xfrm>
              <a:prstGeom prst="rect">
                <a:avLst/>
              </a:prstGeom>
            </p:spPr>
          </p:pic>
          <p:pic>
            <p:nvPicPr>
              <p:cNvPr id="54" name="Graphic 53" descr="Single gear with solid fill">
                <a:extLst>
                  <a:ext uri="{FF2B5EF4-FFF2-40B4-BE49-F238E27FC236}">
                    <a16:creationId xmlns:a16="http://schemas.microsoft.com/office/drawing/2014/main" id="{F33D6D29-936E-6AA5-FA86-62FD9ABA3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82091">
                <a:off x="5776058" y="2924435"/>
                <a:ext cx="687004" cy="687004"/>
              </a:xfrm>
              <a:prstGeom prst="rect">
                <a:avLst/>
              </a:prstGeom>
            </p:spPr>
          </p:pic>
          <p:pic>
            <p:nvPicPr>
              <p:cNvPr id="56" name="Graphic 55" descr="Lightbulb and gear with solid fill">
                <a:extLst>
                  <a:ext uri="{FF2B5EF4-FFF2-40B4-BE49-F238E27FC236}">
                    <a16:creationId xmlns:a16="http://schemas.microsoft.com/office/drawing/2014/main" id="{C690D41A-0E2C-BC77-CCF4-7A721558B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900575" y="1497269"/>
                <a:ext cx="1227645" cy="1227645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9C30FF3-EFD7-BB34-267C-AC610580A1EB}"/>
                </a:ext>
              </a:extLst>
            </p:cNvPr>
            <p:cNvGrpSpPr/>
            <p:nvPr/>
          </p:nvGrpSpPr>
          <p:grpSpPr>
            <a:xfrm>
              <a:off x="4997047" y="3375062"/>
              <a:ext cx="1016924" cy="1206444"/>
              <a:chOff x="4577095" y="4054419"/>
              <a:chExt cx="1016924" cy="1206444"/>
            </a:xfrm>
          </p:grpSpPr>
          <p:pic>
            <p:nvPicPr>
              <p:cNvPr id="61" name="Graphic 60" descr="Earth globe: Asia and Australia with solid fill">
                <a:extLst>
                  <a:ext uri="{FF2B5EF4-FFF2-40B4-BE49-F238E27FC236}">
                    <a16:creationId xmlns:a16="http://schemas.microsoft.com/office/drawing/2014/main" id="{E41E6252-9BC7-1C6C-1FC4-C09B708AF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607264" y="4054419"/>
                <a:ext cx="986755" cy="986755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114F59-2F5F-3591-3327-82874C05A1AB}"/>
                  </a:ext>
                </a:extLst>
              </p:cNvPr>
              <p:cNvSpPr txBox="1"/>
              <p:nvPr/>
            </p:nvSpPr>
            <p:spPr>
              <a:xfrm>
                <a:off x="4577095" y="4891531"/>
                <a:ext cx="998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Visualize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A79D9EC-9E03-C9FB-E43C-5B6870A701E4}"/>
                </a:ext>
              </a:extLst>
            </p:cNvPr>
            <p:cNvGrpSpPr/>
            <p:nvPr/>
          </p:nvGrpSpPr>
          <p:grpSpPr>
            <a:xfrm>
              <a:off x="8396094" y="3331857"/>
              <a:ext cx="1396344" cy="1418443"/>
              <a:chOff x="7826170" y="3740790"/>
              <a:chExt cx="1396344" cy="1418443"/>
            </a:xfrm>
          </p:grpSpPr>
          <p:pic>
            <p:nvPicPr>
              <p:cNvPr id="69" name="Graphic 68" descr="Monthly calendar with solid fill">
                <a:extLst>
                  <a:ext uri="{FF2B5EF4-FFF2-40B4-BE49-F238E27FC236}">
                    <a16:creationId xmlns:a16="http://schemas.microsoft.com/office/drawing/2014/main" id="{3E9B0EAA-54FB-A06B-CFF4-979EBE381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8042485" y="3740790"/>
                <a:ext cx="951590" cy="951590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241F534-A30D-BCD1-F26A-E4F61DB2C519}"/>
                  </a:ext>
                </a:extLst>
              </p:cNvPr>
              <p:cNvSpPr txBox="1"/>
              <p:nvPr/>
            </p:nvSpPr>
            <p:spPr>
              <a:xfrm>
                <a:off x="7826170" y="4512902"/>
                <a:ext cx="13963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Temporal</a:t>
                </a:r>
                <a:b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Disaggregate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23A698C-74B1-CEED-3F17-EF13BBDEAF9B}"/>
                </a:ext>
              </a:extLst>
            </p:cNvPr>
            <p:cNvGrpSpPr/>
            <p:nvPr/>
          </p:nvGrpSpPr>
          <p:grpSpPr>
            <a:xfrm>
              <a:off x="3730716" y="3429000"/>
              <a:ext cx="931473" cy="1281609"/>
              <a:chOff x="3373110" y="3870508"/>
              <a:chExt cx="931473" cy="1281609"/>
            </a:xfrm>
          </p:grpSpPr>
          <p:pic>
            <p:nvPicPr>
              <p:cNvPr id="75" name="Graphic 74" descr="Server with solid fill">
                <a:extLst>
                  <a:ext uri="{FF2B5EF4-FFF2-40B4-BE49-F238E27FC236}">
                    <a16:creationId xmlns:a16="http://schemas.microsoft.com/office/drawing/2014/main" id="{DFEB0D44-9645-8001-9714-834742E65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44336" y="3870508"/>
                <a:ext cx="788772" cy="788772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B3A495-9FBF-695D-1F67-A9AB9F51DC26}"/>
                  </a:ext>
                </a:extLst>
              </p:cNvPr>
              <p:cNvSpPr txBox="1"/>
              <p:nvPr/>
            </p:nvSpPr>
            <p:spPr>
              <a:xfrm>
                <a:off x="3373110" y="4505786"/>
                <a:ext cx="9314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HPC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Tailored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3929027-4C5E-F083-3F64-C116FD85BF1E}"/>
                </a:ext>
              </a:extLst>
            </p:cNvPr>
            <p:cNvGrpSpPr/>
            <p:nvPr/>
          </p:nvGrpSpPr>
          <p:grpSpPr>
            <a:xfrm>
              <a:off x="10008754" y="3339897"/>
              <a:ext cx="951590" cy="1261773"/>
              <a:chOff x="9893961" y="3521491"/>
              <a:chExt cx="951590" cy="1261773"/>
            </a:xfrm>
          </p:grpSpPr>
          <p:pic>
            <p:nvPicPr>
              <p:cNvPr id="79" name="Graphic 78" descr="Topography Map with solid fill">
                <a:extLst>
                  <a:ext uri="{FF2B5EF4-FFF2-40B4-BE49-F238E27FC236}">
                    <a16:creationId xmlns:a16="http://schemas.microsoft.com/office/drawing/2014/main" id="{E54AE08F-AF0F-157C-A1A6-22DF7ABB9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893961" y="3521491"/>
                <a:ext cx="951590" cy="95159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307193-9363-112E-DBDD-6EE35FB44A05}"/>
                  </a:ext>
                </a:extLst>
              </p:cNvPr>
              <p:cNvSpPr txBox="1"/>
              <p:nvPr/>
            </p:nvSpPr>
            <p:spPr>
              <a:xfrm>
                <a:off x="9980420" y="4413932"/>
                <a:ext cx="837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Remap</a:t>
                </a:r>
              </a:p>
            </p:txBody>
          </p:sp>
        </p:grp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E42D542F-6108-350C-0C2E-9F0617D1D57D}"/>
                </a:ext>
              </a:extLst>
            </p:cNvPr>
            <p:cNvSpPr/>
            <p:nvPr/>
          </p:nvSpPr>
          <p:spPr>
            <a:xfrm>
              <a:off x="3157263" y="1057110"/>
              <a:ext cx="8344459" cy="4030849"/>
            </a:xfrm>
            <a:prstGeom prst="roundRect">
              <a:avLst/>
            </a:prstGeom>
            <a:noFill/>
            <a:ln>
              <a:solidFill>
                <a:srgbClr val="000000">
                  <a:alpha val="36078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4" name="Diagram 93">
              <a:extLst>
                <a:ext uri="{FF2B5EF4-FFF2-40B4-BE49-F238E27FC236}">
                  <a16:creationId xmlns:a16="http://schemas.microsoft.com/office/drawing/2014/main" id="{2206DD1E-C086-8802-DE37-3C2BA56823E0}"/>
                </a:ext>
              </a:extLst>
            </p:cNvPr>
            <p:cNvGraphicFramePr/>
            <p:nvPr/>
          </p:nvGraphicFramePr>
          <p:xfrm>
            <a:off x="5098890" y="4306633"/>
            <a:ext cx="2092496" cy="10964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2" r:lo="rId33" r:qs="rId34" r:cs="rId35"/>
            </a:graphicData>
          </a:graphic>
        </p:graphicFrame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E78C9A-8CBF-DB74-1967-88A0B9D4A01C}"/>
                </a:ext>
              </a:extLst>
            </p:cNvPr>
            <p:cNvSpPr txBox="1"/>
            <p:nvPr/>
          </p:nvSpPr>
          <p:spPr>
            <a:xfrm>
              <a:off x="4464240" y="1097641"/>
              <a:ext cx="43822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Suite of tools to facilitate hydrological modelling and data processing: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447BBB-C495-FBB7-1C6D-6357EC00E1B5}"/>
                </a:ext>
              </a:extLst>
            </p:cNvPr>
            <p:cNvSpPr txBox="1"/>
            <p:nvPr/>
          </p:nvSpPr>
          <p:spPr>
            <a:xfrm>
              <a:off x="4563491" y="1787509"/>
              <a:ext cx="3997592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SzPct val="75000"/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Generalizing approaches applicable to data processing applications</a:t>
              </a:r>
            </a:p>
            <a:p>
              <a:pPr marL="171450" indent="-171450">
                <a:buSzPct val="75000"/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Using stable tools to assure robust performance on HPC platforms</a:t>
              </a:r>
            </a:p>
            <a:p>
              <a:endPara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" name="Shape 47">
            <a:extLst>
              <a:ext uri="{FF2B5EF4-FFF2-40B4-BE49-F238E27FC236}">
                <a16:creationId xmlns:a16="http://schemas.microsoft.com/office/drawing/2014/main" id="{DE3D7552-89EC-6D09-13E4-FDA94F326077}"/>
              </a:ext>
            </a:extLst>
          </p:cNvPr>
          <p:cNvSpPr/>
          <p:nvPr/>
        </p:nvSpPr>
        <p:spPr>
          <a:xfrm rot="20783431" flipH="1" flipV="1">
            <a:off x="7629020" y="4888853"/>
            <a:ext cx="1577655" cy="1096456"/>
          </a:xfrm>
          <a:prstGeom prst="swooshArrow">
            <a:avLst>
              <a:gd name="adj1" fmla="val 25000"/>
              <a:gd name="adj2" fmla="val 25000"/>
            </a:avLst>
          </a:prstGeom>
          <a:blipFill dpi="0" rotWithShape="1">
            <a:blip r:embed="rId37">
              <a:alphaModFix amt="54753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7B029C-277F-B8BB-4B63-99AF8B5A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6BB63-F93B-A50D-8EA8-D35D198542A0}"/>
              </a:ext>
            </a:extLst>
          </p:cNvPr>
          <p:cNvSpPr txBox="1"/>
          <p:nvPr/>
        </p:nvSpPr>
        <p:spPr>
          <a:xfrm>
            <a:off x="9371600" y="6318045"/>
            <a:ext cx="184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Dr. </a:t>
            </a:r>
            <a:r>
              <a:rPr lang="en-US" sz="1200" dirty="0" err="1"/>
              <a:t>Shervan</a:t>
            </a:r>
            <a:r>
              <a:rPr lang="en-US" sz="1200" dirty="0"/>
              <a:t> </a:t>
            </a:r>
            <a:r>
              <a:rPr lang="en-US" sz="1200" dirty="0" err="1"/>
              <a:t>Gharari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01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4117-CA98-A55E-5646-5C659038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8419-FB53-8DAE-AAD5-807DDC38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077239"/>
            <a:ext cx="10515600" cy="52847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Continuing…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sure Graham storages are responsive, very often than not,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spaces experience technical difficulties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sure you have enough space on any storage you are working;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quota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command can show you how much storage you are using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space gets full, communicate this with your PI; users do mistakenly fill up the shared storage without much justification,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troubleshooting technical issues using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or any online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ChatBot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you have access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B5EC8-7AFD-3B70-36A5-D47CD67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1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4117-CA98-A55E-5646-5C659038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8419-FB53-8DAE-AAD5-807DDC38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5"/>
            <a:ext cx="10515600" cy="471612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troubleshooting by Google-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searching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Stackoverflow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Avoid using chat mechanisms to exchange critical information; everything needs to be documented properly; undocumented work equals to null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nothing worked out, open an “Issue” on the relevant GitHub repository(-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providing an MCVE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Feel free to contribute to any repository you are interested in. Whenever you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follow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guidelines recommended by the creator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B5EC8-7AFD-3B70-36A5-D47CD67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39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729F-1A3A-30B2-3720-F6F184E5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6" name="Content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2A712960-F3D1-5091-BDE2-8AC09C041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83" y="1123329"/>
            <a:ext cx="2743201" cy="154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913F0-85E8-6500-830D-99D52D65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B70AC-8CE8-94EE-0835-38AA6B3008A7}"/>
              </a:ext>
            </a:extLst>
          </p:cNvPr>
          <p:cNvSpPr txBox="1"/>
          <p:nvPr/>
        </p:nvSpPr>
        <p:spPr>
          <a:xfrm>
            <a:off x="12192" y="2648051"/>
            <a:ext cx="265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Linus Torvalds – creator of Linux and Git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FC7178-98A7-663C-6652-829C1188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51" y="1150074"/>
            <a:ext cx="7513377" cy="4462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31FCB-8BC2-C28F-0D5D-B93EAB4DE96A}"/>
              </a:ext>
            </a:extLst>
          </p:cNvPr>
          <p:cNvSpPr txBox="1"/>
          <p:nvPr/>
        </p:nvSpPr>
        <p:spPr>
          <a:xfrm>
            <a:off x="5235235" y="5707926"/>
            <a:ext cx="417260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Same philosophy applies to GitHub Issues</a:t>
            </a:r>
          </a:p>
        </p:txBody>
      </p:sp>
    </p:spTree>
    <p:extLst>
      <p:ext uri="{BB962C8B-B14F-4D97-AF65-F5344CB8AC3E}">
        <p14:creationId xmlns:p14="http://schemas.microsoft.com/office/powerpoint/2010/main" val="34439260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4E54-40C0-2DCF-AB38-483F4841D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attending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2598B-5F1C-223D-B2CB-51C5AD79BB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ucalgary.ca</a:t>
            </a:r>
            <a:r>
              <a:rPr lang="en-US" dirty="0"/>
              <a:t>/civil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1DE55-E356-E2FB-110A-B5CF4D40C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08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AB21-07C4-B390-CDBE-7F73EF47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ED05-3406-36F3-BDEF-476E5AC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9A25CE-5DBB-AD6D-23D6-C7BA7357E914}"/>
              </a:ext>
            </a:extLst>
          </p:cNvPr>
          <p:cNvGrpSpPr/>
          <p:nvPr/>
        </p:nvGrpSpPr>
        <p:grpSpPr>
          <a:xfrm>
            <a:off x="1095031" y="-572301"/>
            <a:ext cx="11565982" cy="8002602"/>
            <a:chOff x="1095031" y="-891820"/>
            <a:chExt cx="11565982" cy="8002602"/>
          </a:xfrm>
          <a:blipFill dpi="0" rotWithShape="1">
            <a:blip r:embed="rId2">
              <a:alphaModFix amt="47090"/>
            </a:blip>
            <a:srcRect/>
            <a:stretch>
              <a:fillRect/>
            </a:stretch>
          </a:blipFill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CEA7A6BD-064B-5766-1B56-98A2BA163B3B}"/>
                </a:ext>
              </a:extLst>
            </p:cNvPr>
            <p:cNvSpPr/>
            <p:nvPr/>
          </p:nvSpPr>
          <p:spPr>
            <a:xfrm>
              <a:off x="6724438" y="15836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946B829-07BB-135C-E7B5-F0275DD2679C}"/>
                </a:ext>
              </a:extLst>
            </p:cNvPr>
            <p:cNvSpPr/>
            <p:nvPr/>
          </p:nvSpPr>
          <p:spPr>
            <a:xfrm>
              <a:off x="7856483" y="21835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7CFEAF46-9957-711E-F794-881C0AC2603A}"/>
                </a:ext>
              </a:extLst>
            </p:cNvPr>
            <p:cNvSpPr/>
            <p:nvPr/>
          </p:nvSpPr>
          <p:spPr>
            <a:xfrm>
              <a:off x="8996856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D7263675-ECCF-DC66-C207-D8B920324013}"/>
                </a:ext>
              </a:extLst>
            </p:cNvPr>
            <p:cNvSpPr/>
            <p:nvPr/>
          </p:nvSpPr>
          <p:spPr>
            <a:xfrm>
              <a:off x="10137229" y="21924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F937218E-B0E0-7586-5822-E5C759FD181B}"/>
                </a:ext>
              </a:extLst>
            </p:cNvPr>
            <p:cNvSpPr/>
            <p:nvPr/>
          </p:nvSpPr>
          <p:spPr>
            <a:xfrm>
              <a:off x="11269277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D0806FE-69F1-A20F-4F9D-26C7423A7B2E}"/>
                </a:ext>
              </a:extLst>
            </p:cNvPr>
            <p:cNvSpPr/>
            <p:nvPr/>
          </p:nvSpPr>
          <p:spPr>
            <a:xfrm>
              <a:off x="6724438" y="28202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6F7BE96-2CFC-D9D0-5607-140746F4979B}"/>
                </a:ext>
              </a:extLst>
            </p:cNvPr>
            <p:cNvSpPr/>
            <p:nvPr/>
          </p:nvSpPr>
          <p:spPr>
            <a:xfrm>
              <a:off x="7856483" y="34201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FE10BC9A-8B3B-1BB3-5200-6AD9CAE0FADE}"/>
                </a:ext>
              </a:extLst>
            </p:cNvPr>
            <p:cNvSpPr/>
            <p:nvPr/>
          </p:nvSpPr>
          <p:spPr>
            <a:xfrm>
              <a:off x="8996856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14670E3-BF36-C5EA-E832-822D97368485}"/>
                </a:ext>
              </a:extLst>
            </p:cNvPr>
            <p:cNvSpPr/>
            <p:nvPr/>
          </p:nvSpPr>
          <p:spPr>
            <a:xfrm>
              <a:off x="10137229" y="34290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39F6BBE-7639-6705-333F-5545AF41A9C6}"/>
                </a:ext>
              </a:extLst>
            </p:cNvPr>
            <p:cNvSpPr/>
            <p:nvPr/>
          </p:nvSpPr>
          <p:spPr>
            <a:xfrm>
              <a:off x="11269277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50FF1FD4-5380-191A-B9DA-30E43FA99707}"/>
                </a:ext>
              </a:extLst>
            </p:cNvPr>
            <p:cNvSpPr/>
            <p:nvPr/>
          </p:nvSpPr>
          <p:spPr>
            <a:xfrm>
              <a:off x="6724438" y="40567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47020E5A-0DC8-2566-8434-B7ECA9DADA44}"/>
                </a:ext>
              </a:extLst>
            </p:cNvPr>
            <p:cNvSpPr/>
            <p:nvPr/>
          </p:nvSpPr>
          <p:spPr>
            <a:xfrm>
              <a:off x="7856483" y="46566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ACEF980-5BED-CD62-9D93-C6297D5B1A15}"/>
                </a:ext>
              </a:extLst>
            </p:cNvPr>
            <p:cNvSpPr/>
            <p:nvPr/>
          </p:nvSpPr>
          <p:spPr>
            <a:xfrm>
              <a:off x="8996856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CF3060E-9CC8-0CED-1699-BD80741743A7}"/>
                </a:ext>
              </a:extLst>
            </p:cNvPr>
            <p:cNvSpPr/>
            <p:nvPr/>
          </p:nvSpPr>
          <p:spPr>
            <a:xfrm>
              <a:off x="10137229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9D7ED3E8-1AF3-3F96-030A-4E81CA82CF79}"/>
                </a:ext>
              </a:extLst>
            </p:cNvPr>
            <p:cNvSpPr/>
            <p:nvPr/>
          </p:nvSpPr>
          <p:spPr>
            <a:xfrm>
              <a:off x="11269277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F7664120-BC10-EFDA-EBAF-FB325AD71325}"/>
                </a:ext>
              </a:extLst>
            </p:cNvPr>
            <p:cNvSpPr/>
            <p:nvPr/>
          </p:nvSpPr>
          <p:spPr>
            <a:xfrm>
              <a:off x="6724438" y="53022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93E703AE-B997-B41B-6BBA-C89E5D3EAD78}"/>
                </a:ext>
              </a:extLst>
            </p:cNvPr>
            <p:cNvSpPr/>
            <p:nvPr/>
          </p:nvSpPr>
          <p:spPr>
            <a:xfrm>
              <a:off x="7856483" y="59021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CB70B4A-7497-A22C-DA1A-D0AA27B1B586}"/>
                </a:ext>
              </a:extLst>
            </p:cNvPr>
            <p:cNvSpPr/>
            <p:nvPr/>
          </p:nvSpPr>
          <p:spPr>
            <a:xfrm>
              <a:off x="8996856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5C1980F7-9C28-5B33-B7CE-CF9532E631DD}"/>
                </a:ext>
              </a:extLst>
            </p:cNvPr>
            <p:cNvSpPr/>
            <p:nvPr/>
          </p:nvSpPr>
          <p:spPr>
            <a:xfrm>
              <a:off x="10137229" y="59110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117C7E1-F746-CD6E-334F-6A785A2EA409}"/>
                </a:ext>
              </a:extLst>
            </p:cNvPr>
            <p:cNvSpPr/>
            <p:nvPr/>
          </p:nvSpPr>
          <p:spPr>
            <a:xfrm>
              <a:off x="11269277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E66F5DDF-3904-B73C-1422-4342CCB6FCE0}"/>
                </a:ext>
              </a:extLst>
            </p:cNvPr>
            <p:cNvSpPr/>
            <p:nvPr/>
          </p:nvSpPr>
          <p:spPr>
            <a:xfrm>
              <a:off x="6724438" y="3382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50F9410C-495F-323B-F567-3DAE0F85853E}"/>
                </a:ext>
              </a:extLst>
            </p:cNvPr>
            <p:cNvSpPr/>
            <p:nvPr/>
          </p:nvSpPr>
          <p:spPr>
            <a:xfrm>
              <a:off x="7856483" y="9380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33936005-07B5-72AE-6C57-378291C9FA8B}"/>
                </a:ext>
              </a:extLst>
            </p:cNvPr>
            <p:cNvSpPr/>
            <p:nvPr/>
          </p:nvSpPr>
          <p:spPr>
            <a:xfrm>
              <a:off x="8996856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89EADF7-5512-99C2-12A7-4D2DF8C01079}"/>
                </a:ext>
              </a:extLst>
            </p:cNvPr>
            <p:cNvSpPr/>
            <p:nvPr/>
          </p:nvSpPr>
          <p:spPr>
            <a:xfrm>
              <a:off x="10137229" y="9469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10A59B6F-5685-52D1-6538-E107BDA4F822}"/>
                </a:ext>
              </a:extLst>
            </p:cNvPr>
            <p:cNvSpPr/>
            <p:nvPr/>
          </p:nvSpPr>
          <p:spPr>
            <a:xfrm>
              <a:off x="11269277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FBAC521-2881-EA91-4B8D-890E5030C9DD}"/>
                </a:ext>
              </a:extLst>
            </p:cNvPr>
            <p:cNvSpPr/>
            <p:nvPr/>
          </p:nvSpPr>
          <p:spPr>
            <a:xfrm>
              <a:off x="6724438" y="-8918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BF4CB244-12D6-1022-652A-5EC28329AFE2}"/>
                </a:ext>
              </a:extLst>
            </p:cNvPr>
            <p:cNvSpPr/>
            <p:nvPr/>
          </p:nvSpPr>
          <p:spPr>
            <a:xfrm>
              <a:off x="7856483" y="-2919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CE5B077-6491-2746-24F5-F266679E57FB}"/>
                </a:ext>
              </a:extLst>
            </p:cNvPr>
            <p:cNvSpPr/>
            <p:nvPr/>
          </p:nvSpPr>
          <p:spPr>
            <a:xfrm>
              <a:off x="8996856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25E35E1-A4C7-0628-AA22-01BBC60F8A0E}"/>
                </a:ext>
              </a:extLst>
            </p:cNvPr>
            <p:cNvSpPr/>
            <p:nvPr/>
          </p:nvSpPr>
          <p:spPr>
            <a:xfrm>
              <a:off x="10137229" y="-2830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0D1E75CC-B201-9DEC-5FBE-39712486FCB0}"/>
                </a:ext>
              </a:extLst>
            </p:cNvPr>
            <p:cNvSpPr/>
            <p:nvPr/>
          </p:nvSpPr>
          <p:spPr>
            <a:xfrm>
              <a:off x="11269277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1FB51793-BF36-6497-0CC1-353BE1FBE027}"/>
                </a:ext>
              </a:extLst>
            </p:cNvPr>
            <p:cNvSpPr/>
            <p:nvPr/>
          </p:nvSpPr>
          <p:spPr>
            <a:xfrm>
              <a:off x="1095031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F01FB67C-A16B-8084-43EF-C85D241F3803}"/>
                </a:ext>
              </a:extLst>
            </p:cNvPr>
            <p:cNvSpPr/>
            <p:nvPr/>
          </p:nvSpPr>
          <p:spPr>
            <a:xfrm>
              <a:off x="4896522" y="569876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3D1462D-8F82-1C05-C99A-AEAA1C1535DD}"/>
              </a:ext>
            </a:extLst>
          </p:cNvPr>
          <p:cNvGrpSpPr/>
          <p:nvPr/>
        </p:nvGrpSpPr>
        <p:grpSpPr>
          <a:xfrm>
            <a:off x="3639049" y="2691785"/>
            <a:ext cx="3236273" cy="2022102"/>
            <a:chOff x="3492038" y="2137582"/>
            <a:chExt cx="3236273" cy="202210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1CBEE8-1880-6EC6-D224-CB999442977F}"/>
                </a:ext>
              </a:extLst>
            </p:cNvPr>
            <p:cNvSpPr txBox="1"/>
            <p:nvPr/>
          </p:nvSpPr>
          <p:spPr>
            <a:xfrm>
              <a:off x="3492038" y="2816567"/>
              <a:ext cx="10528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Remote access</a:t>
              </a:r>
            </a:p>
            <a:p>
              <a:pPr algn="ctr"/>
              <a:r>
                <a:rPr lang="en-US" dirty="0"/>
                <a:t>accounts</a:t>
              </a:r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7DCCF201-587C-E274-07D7-FC20459FFDF0}"/>
                </a:ext>
              </a:extLst>
            </p:cNvPr>
            <p:cNvSpPr/>
            <p:nvPr/>
          </p:nvSpPr>
          <p:spPr>
            <a:xfrm>
              <a:off x="4509256" y="2137582"/>
              <a:ext cx="226344" cy="2022102"/>
            </a:xfrm>
            <a:prstGeom prst="leftBrac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AB94F9-662A-62B7-912E-9470D973A44E}"/>
                </a:ext>
              </a:extLst>
            </p:cNvPr>
            <p:cNvSpPr txBox="1"/>
            <p:nvPr/>
          </p:nvSpPr>
          <p:spPr>
            <a:xfrm>
              <a:off x="4632411" y="2472677"/>
              <a:ext cx="157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rpp-kshook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D838CF-5FA3-5120-03B1-4C44A94DA42F}"/>
                </a:ext>
              </a:extLst>
            </p:cNvPr>
            <p:cNvSpPr txBox="1"/>
            <p:nvPr/>
          </p:nvSpPr>
          <p:spPr>
            <a:xfrm>
              <a:off x="4650177" y="3479704"/>
              <a:ext cx="157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rrg-mclark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984271CD-867A-8641-1E78-C996F2A7C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79526"/>
            <a:stretch/>
          </p:blipFill>
          <p:spPr>
            <a:xfrm>
              <a:off x="6169061" y="2387734"/>
              <a:ext cx="539988" cy="539217"/>
            </a:xfrm>
            <a:prstGeom prst="rect">
              <a:avLst/>
            </a:prstGeom>
          </p:spPr>
        </p:pic>
        <p:pic>
          <p:nvPicPr>
            <p:cNvPr id="66" name="Picture 65" descr="A logo of a bull&#10;&#10;Description automatically generated">
              <a:extLst>
                <a:ext uri="{FF2B5EF4-FFF2-40B4-BE49-F238E27FC236}">
                  <a16:creationId xmlns:a16="http://schemas.microsoft.com/office/drawing/2014/main" id="{7B7919EE-051E-8A11-040B-5425423E4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596" t="13940" r="34375" b="42684"/>
            <a:stretch/>
          </p:blipFill>
          <p:spPr>
            <a:xfrm>
              <a:off x="6157191" y="3400255"/>
              <a:ext cx="571120" cy="6707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5B7DA5F-DD9A-59E0-B47F-F13E8A7A0F3B}"/>
              </a:ext>
            </a:extLst>
          </p:cNvPr>
          <p:cNvGrpSpPr/>
          <p:nvPr/>
        </p:nvGrpSpPr>
        <p:grpSpPr>
          <a:xfrm>
            <a:off x="-354482" y="1531679"/>
            <a:ext cx="4103137" cy="3102900"/>
            <a:chOff x="-354482" y="1531679"/>
            <a:chExt cx="4103137" cy="3102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2571B4-2F9B-59CC-BF7C-05901C1CD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93" b="91245" l="8580" r="89892">
                          <a14:foregroundMark x1="24888" y1="6593" x2="24888" y2="6593"/>
                          <a14:foregroundMark x1="8625" y1="29958" x2="8625" y2="29958"/>
                          <a14:foregroundMark x1="66712" y1="91245" x2="66712" y2="912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354482" y="1531679"/>
              <a:ext cx="3642960" cy="31029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161EE36-CEFE-643A-18A5-56A730FB7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892604">
              <a:off x="276241" y="3968003"/>
              <a:ext cx="3472414" cy="4204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030523-B74C-5E7C-5727-C58C74F20E5C}"/>
                </a:ext>
              </a:extLst>
            </p:cNvPr>
            <p:cNvSpPr txBox="1"/>
            <p:nvPr/>
          </p:nvSpPr>
          <p:spPr>
            <a:xfrm rot="19951554">
              <a:off x="481352" y="1610700"/>
              <a:ext cx="12523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Graham</a:t>
              </a:r>
            </a:p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@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UWaterloo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23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2533A-7B98-2641-48F0-390491D9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8E6C11-663E-F7F1-C7F2-0FE2E287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computer screen with many green and blue text&#10;&#10;Description automatically generated">
            <a:extLst>
              <a:ext uri="{FF2B5EF4-FFF2-40B4-BE49-F238E27FC236}">
                <a16:creationId xmlns:a16="http://schemas.microsoft.com/office/drawing/2014/main" id="{166906C2-E69B-3374-8E39-A79F95A5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b="20976"/>
          <a:stretch/>
        </p:blipFill>
        <p:spPr>
          <a:xfrm>
            <a:off x="0" y="1077239"/>
            <a:ext cx="12192000" cy="578076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00819-A0C4-5B3C-87DD-33A5FC454BE9}"/>
              </a:ext>
            </a:extLst>
          </p:cNvPr>
          <p:cNvSpPr txBox="1"/>
          <p:nvPr/>
        </p:nvSpPr>
        <p:spPr>
          <a:xfrm>
            <a:off x="569881" y="1768731"/>
            <a:ext cx="10242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recommendation is to access Graham using either of the following methods: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0946CD6-D7F9-4FAF-D8C2-554BEC5F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2571518"/>
            <a:ext cx="4267200" cy="11514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98686-4C24-4E64-AFA6-524855865850}"/>
              </a:ext>
            </a:extLst>
          </p:cNvPr>
          <p:cNvGrpSpPr/>
          <p:nvPr/>
        </p:nvGrpSpPr>
        <p:grpSpPr>
          <a:xfrm>
            <a:off x="7953388" y="2585508"/>
            <a:ext cx="1324954" cy="1123485"/>
            <a:chOff x="7676171" y="2423230"/>
            <a:chExt cx="1666579" cy="14131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4C672C0-9B5C-45D7-F9DC-B060DA0FE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789" t="15660" r="11613" b="15998"/>
            <a:stretch/>
          </p:blipFill>
          <p:spPr>
            <a:xfrm>
              <a:off x="7676171" y="2423230"/>
              <a:ext cx="1666579" cy="1413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FB2C23-5917-47F3-7E19-8CF8AB077B85}"/>
                </a:ext>
              </a:extLst>
            </p:cNvPr>
            <p:cNvSpPr txBox="1"/>
            <p:nvPr/>
          </p:nvSpPr>
          <p:spPr>
            <a:xfrm>
              <a:off x="7852945" y="3350387"/>
              <a:ext cx="1313028" cy="387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Terminal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63DD18-73D9-541D-798E-E01A96B77288}"/>
              </a:ext>
            </a:extLst>
          </p:cNvPr>
          <p:cNvSpPr txBox="1"/>
          <p:nvPr/>
        </p:nvSpPr>
        <p:spPr>
          <a:xfrm>
            <a:off x="1947862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Multi-user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Collaborative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998C9-4229-2585-36DF-9D55452927CA}"/>
              </a:ext>
            </a:extLst>
          </p:cNvPr>
          <p:cNvSpPr txBox="1"/>
          <p:nvPr/>
        </p:nvSpPr>
        <p:spPr>
          <a:xfrm>
            <a:off x="6744200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Maximal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learning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control of command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E5CB5-2E9B-70F1-89DC-901BE147338F}"/>
              </a:ext>
            </a:extLst>
          </p:cNvPr>
          <p:cNvSpPr txBox="1"/>
          <p:nvPr/>
        </p:nvSpPr>
        <p:spPr>
          <a:xfrm>
            <a:off x="2261208" y="3726634"/>
            <a:ext cx="315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https://jupyterhub.sharcnet.ca/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49BBD4-3136-92FF-E6BC-7FC03C209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93" b="91245" l="8580" r="89892">
                        <a14:foregroundMark x1="24888" y1="6593" x2="24888" y2="6593"/>
                        <a14:foregroundMark x1="8625" y1="29958" x2="8625" y2="29958"/>
                        <a14:foregroundMark x1="66712" y1="91245" x2="66712" y2="91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9314" y="630018"/>
            <a:ext cx="2262684" cy="15279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6CD677-75E2-2C67-38C6-BD9798743AC3}"/>
              </a:ext>
            </a:extLst>
          </p:cNvPr>
          <p:cNvSpPr txBox="1"/>
          <p:nvPr/>
        </p:nvSpPr>
        <p:spPr>
          <a:xfrm>
            <a:off x="6744200" y="3803229"/>
            <a:ext cx="44767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USERNAME@graham.alliancecan.ca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47C185-B1CC-3A4E-9EDB-D12310D92865}"/>
              </a:ext>
            </a:extLst>
          </p:cNvPr>
          <p:cNvGrpSpPr/>
          <p:nvPr/>
        </p:nvGrpSpPr>
        <p:grpSpPr>
          <a:xfrm>
            <a:off x="6888422" y="6058104"/>
            <a:ext cx="877163" cy="669025"/>
            <a:chOff x="6888422" y="6058104"/>
            <a:chExt cx="877163" cy="669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C3A8AE-8635-F87B-A4D2-9E88F7BB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93892" y="6058104"/>
              <a:ext cx="466225" cy="4662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0D92D3-8C53-2285-36D3-5EC1F2A4ABAD}"/>
                </a:ext>
              </a:extLst>
            </p:cNvPr>
            <p:cNvSpPr txBox="1"/>
            <p:nvPr/>
          </p:nvSpPr>
          <p:spPr>
            <a:xfrm>
              <a:off x="6888422" y="6480908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MobaXTerm</a:t>
              </a:r>
              <a:endParaRPr lang="en-US" sz="1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738EB0-4309-6EA7-3038-540E6401912D}"/>
              </a:ext>
            </a:extLst>
          </p:cNvPr>
          <p:cNvGrpSpPr/>
          <p:nvPr/>
        </p:nvGrpSpPr>
        <p:grpSpPr>
          <a:xfrm>
            <a:off x="8276159" y="6058103"/>
            <a:ext cx="569387" cy="692409"/>
            <a:chOff x="8276159" y="6058103"/>
            <a:chExt cx="569387" cy="692409"/>
          </a:xfrm>
        </p:grpSpPr>
        <p:pic>
          <p:nvPicPr>
            <p:cNvPr id="24" name="Picture 23" descr="A computer with lightning bolt&#10;&#10;Description automatically generated">
              <a:extLst>
                <a:ext uri="{FF2B5EF4-FFF2-40B4-BE49-F238E27FC236}">
                  <a16:creationId xmlns:a16="http://schemas.microsoft.com/office/drawing/2014/main" id="{16253B1E-890D-5B3C-FEED-EB178FF8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6527" y="6058103"/>
              <a:ext cx="466226" cy="46622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F1F4D8-7980-1114-C53A-A70689A84D2B}"/>
                </a:ext>
              </a:extLst>
            </p:cNvPr>
            <p:cNvSpPr txBox="1"/>
            <p:nvPr/>
          </p:nvSpPr>
          <p:spPr>
            <a:xfrm>
              <a:off x="8276159" y="650429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PuTTY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1313D4-F171-3659-C426-CA194B438FCC}"/>
              </a:ext>
            </a:extLst>
          </p:cNvPr>
          <p:cNvGrpSpPr/>
          <p:nvPr/>
        </p:nvGrpSpPr>
        <p:grpSpPr>
          <a:xfrm>
            <a:off x="9235519" y="5989410"/>
            <a:ext cx="1261884" cy="751577"/>
            <a:chOff x="9235519" y="5989410"/>
            <a:chExt cx="1261884" cy="751577"/>
          </a:xfrm>
        </p:grpSpPr>
        <p:pic>
          <p:nvPicPr>
            <p:cNvPr id="28" name="Picture 27" descr="A black square with white text&#10;&#10;Description automatically generated">
              <a:extLst>
                <a:ext uri="{FF2B5EF4-FFF2-40B4-BE49-F238E27FC236}">
                  <a16:creationId xmlns:a16="http://schemas.microsoft.com/office/drawing/2014/main" id="{7E75218F-D1C5-7429-BAB2-A9F02204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24448" y="5989410"/>
              <a:ext cx="601784" cy="6017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427628-45A0-660C-9289-6A0CC771075F}"/>
                </a:ext>
              </a:extLst>
            </p:cNvPr>
            <p:cNvSpPr txBox="1"/>
            <p:nvPr/>
          </p:nvSpPr>
          <p:spPr>
            <a:xfrm>
              <a:off x="9235519" y="6494766"/>
              <a:ext cx="12618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MacOS Terminal</a:t>
              </a:r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F4ECE59-5D14-F94C-29C1-071D7610AA1D}"/>
              </a:ext>
            </a:extLst>
          </p:cNvPr>
          <p:cNvSpPr/>
          <p:nvPr/>
        </p:nvSpPr>
        <p:spPr>
          <a:xfrm>
            <a:off x="1285875" y="2571518"/>
            <a:ext cx="5153025" cy="1724257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8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Calgary 2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EE2C2A"/>
      </a:accent1>
      <a:accent2>
        <a:srgbClr val="FFA300"/>
      </a:accent2>
      <a:accent3>
        <a:srgbClr val="FF671F"/>
      </a:accent3>
      <a:accent4>
        <a:srgbClr val="46A67B"/>
      </a:accent4>
      <a:accent5>
        <a:srgbClr val="EC0971"/>
      </a:accent5>
      <a:accent6>
        <a:srgbClr val="9C0533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- Widescreen" id="{BDE806B9-D085-0547-8443-536EF56E10D0}" vid="{A3112E41-4A82-8045-91CC-360E8E7927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14D9A0FA515564792FEACC70AB1043E" ma:contentTypeVersion="15" ma:contentTypeDescription="Create a new document." ma:contentTypeScope="" ma:versionID="268d53061a527a1a15b3a06f324de7ac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602eb0f4584b499882d83f15ecf09c65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976da6b-3754-4ea3-9a44-9d844208727a}" ma:internalName="TaxCatchAll" ma:showField="CatchAllData" ma:web="7a4191d5-9b76-4ae3-8401-87ceee92a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图像标记" ma:readOnly="false" ma:fieldId="{5cf76f15-5ced-4ddc-b409-7134ff3c332f}" ma:taxonomyMulti="true" ma:sspId="3d23ff3b-8b4b-4ebe-81e4-de565bb03c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7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  <TaxCatchAll xmlns="7a4191d5-9b76-4ae3-8401-87ceee92a846" xsi:nil="true"/>
    <lcf76f155ced4ddcb4097134ff3c332f xmlns="b9b0194d-1e98-4efc-bad5-9450f4bf7a1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7A4AE25-BBA1-49A6-B4F8-E97286BA01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4D92C-5791-4EB8-90FF-890DA69333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191d5-9b76-4ae3-8401-87ceee92a846"/>
    <ds:schemaRef ds:uri="b9b0194d-1e98-4efc-bad5-9450f4bf7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B8F560-7E6C-44AE-AFE4-924D1118F0AA}">
  <ds:schemaRefs>
    <ds:schemaRef ds:uri="http://purl.org/dc/terms/"/>
    <ds:schemaRef ds:uri="http://schemas.microsoft.com/office/2006/metadata/properties"/>
    <ds:schemaRef ds:uri="7a4191d5-9b76-4ae3-8401-87ceee92a846"/>
    <ds:schemaRef ds:uri="http://www.w3.org/XML/1998/namespace"/>
    <ds:schemaRef ds:uri="b9b0194d-1e98-4efc-bad5-9450f4bf7a13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2539</TotalTime>
  <Words>3543</Words>
  <Application>Microsoft Macintosh PowerPoint</Application>
  <PresentationFormat>Widescreen</PresentationFormat>
  <Paragraphs>672</Paragraphs>
  <Slides>73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Bierstadt</vt:lpstr>
      <vt:lpstr>Calibri</vt:lpstr>
      <vt:lpstr>Courier New</vt:lpstr>
      <vt:lpstr>Open Sans</vt:lpstr>
      <vt:lpstr>Office Theme</vt:lpstr>
      <vt:lpstr>Community Hydrological Modelling Workflows</vt:lpstr>
      <vt:lpstr>Acknowledgements</vt:lpstr>
      <vt:lpstr>Outline</vt:lpstr>
      <vt:lpstr>Outline</vt:lpstr>
      <vt:lpstr>Recipe for Community Hydrological Modelling</vt:lpstr>
      <vt:lpstr>Outline</vt:lpstr>
      <vt:lpstr>Digital Infrastructure</vt:lpstr>
      <vt:lpstr>Digital Infrastructure</vt:lpstr>
      <vt:lpstr>Digital Infrastructure</vt:lpstr>
      <vt:lpstr>PowerPoint Presentation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PowerPoint Presentation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PowerPoint Presentation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Outline</vt:lpstr>
      <vt:lpstr>Introducing Community Workflows &amp; Tools</vt:lpstr>
      <vt:lpstr>Introducing Community Workflows &amp; Tools</vt:lpstr>
      <vt:lpstr>Introducing Community Workflows &amp; Tools</vt:lpstr>
      <vt:lpstr>PowerPoint Presentation</vt:lpstr>
      <vt:lpstr>Outline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PowerPoint Presentation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PowerPoint Presentation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PowerPoint Presentation</vt:lpstr>
      <vt:lpstr>Outline</vt:lpstr>
      <vt:lpstr>Troubleshooting</vt:lpstr>
      <vt:lpstr>Troubleshooting</vt:lpstr>
      <vt:lpstr>Troubleshooting</vt:lpstr>
      <vt:lpstr>Troubleshooting</vt:lpstr>
      <vt:lpstr>Thank you for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Hydrological Modelling Workflows</dc:title>
  <dc:creator>Kasra Keshavarz</dc:creator>
  <cp:lastModifiedBy>Kasra Keshavarz</cp:lastModifiedBy>
  <cp:revision>176</cp:revision>
  <dcterms:created xsi:type="dcterms:W3CDTF">2024-03-18T00:47:40Z</dcterms:created>
  <dcterms:modified xsi:type="dcterms:W3CDTF">2024-03-21T03:57:04Z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20600</vt:r8>
  </property>
</Properties>
</file>